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7" r:id="rId5"/>
    <p:sldId id="268" r:id="rId6"/>
    <p:sldId id="260" r:id="rId7"/>
    <p:sldId id="27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7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91A56-6D25-430B-B1CC-C91AE268229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91A56-6D25-430B-B1CC-C91AE268229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91A56-6D25-430B-B1CC-C91AE268229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91A56-6D25-430B-B1CC-C91AE268229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91A56-6D25-430B-B1CC-C91AE268229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91A56-6D25-430B-B1CC-C91AE268229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91A56-6D25-430B-B1CC-C91AE268229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91A56-6D25-430B-B1CC-C91AE268229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91A56-6D25-430B-B1CC-C91AE268229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91A56-6D25-430B-B1CC-C91AE268229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1727E-35A3-4AFF-B6CE-0284EDA27002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1727E-35A3-4AFF-B6CE-0284EDA27002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1727E-35A3-4AFF-B6CE-0284EDA27002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1727E-35A3-4AFF-B6CE-0284EDA27002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1727E-35A3-4AFF-B6CE-0284EDA27002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1727E-35A3-4AFF-B6CE-0284EDA27002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1727E-35A3-4AFF-B6CE-0284EDA27002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1727E-35A3-4AFF-B6CE-0284EDA27002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1727E-35A3-4AFF-B6CE-0284EDA27002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1727E-35A3-4AFF-B6CE-0284EDA27002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1727E-35A3-4AFF-B6CE-0284EDA27002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261727E-35A3-4AFF-B6CE-0284EDA27002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2%D0%B0%D0%BD%D0%BE%D0%B2%D0%B0,_%D0%A2%D0%B0%D1%82%D1%8C%D1%8F%D0%BD%D0%B0_%D0%98%D0%B2%D0%B0%D0%BD%D0%BE%D0%B2%D0%BD%D0%B0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u.wikipedia.org/wiki/%D0%90%D0%BD%D1%82%D0%BE%D0%BD%D0%BE%D0%B2,_%D0%92%D0%BB%D0%B0%D0%B4%D0%B8%D1%81%D0%BB%D0%B0%D0%B2_%D0%9D%D0%B8%D0%BA%D0%BE%D0%BB%D0%B0%D0%B5%D0%B2%D0%B8%D1%87" TargetMode="External"/><Relationship Id="rId5" Type="http://schemas.openxmlformats.org/officeDocument/2006/relationships/hyperlink" Target="https://ru.wikipedia.org/wiki/%D0%94%D0%B5%D0%BD%D0%B8%D1%81%D1%8C%D0%B5%D0%B2,_%D0%90%D0%BB%D0%B5%D0%BA%D1%81%D0%B0%D0%BD%D0%B4%D1%80_%D0%92%D0%BB%D0%B0%D0%B4%D0%B8%D0%BC%D0%B8%D1%80%D0%BE%D0%B2%D0%B8%D1%87" TargetMode="External"/><Relationship Id="rId4" Type="http://schemas.openxmlformats.org/officeDocument/2006/relationships/hyperlink" Target="https://ru.wikipedia.org/wiki/%D0%94%D0%B5%D0%BC%D1%87%D0%B5%D0%BD%D0%BA%D0%BE,_%D0%90%D0%BB%D1%8C%D0%B1%D0%B5%D1%80%D1%82_%D0%9C%D0%B8%D1%85%D0%B0%D0%B9%D0%BB%D0%BE%D0%B2%D0%B8%D1%8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2204864"/>
            <a:ext cx="777240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Спортивная слава, России!</a:t>
            </a:r>
            <a:endParaRPr lang="ru-RU" sz="7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Для открытого занятия\александр панжинский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47" y="4509120"/>
            <a:ext cx="2536049" cy="1785950"/>
          </a:xfrm>
          <a:prstGeom prst="rect">
            <a:avLst/>
          </a:prstGeom>
          <a:noFill/>
        </p:spPr>
      </p:pic>
      <p:pic>
        <p:nvPicPr>
          <p:cNvPr id="1027" name="Picture 3" descr="F:\Для открытого занятия\i (1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00430" y="4509120"/>
            <a:ext cx="2370730" cy="1785950"/>
          </a:xfrm>
          <a:prstGeom prst="rect">
            <a:avLst/>
          </a:prstGeom>
          <a:noFill/>
        </p:spPr>
      </p:pic>
      <p:pic>
        <p:nvPicPr>
          <p:cNvPr id="1028" name="Picture 4" descr="F:\Для открытого занятия\никита крюков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23028" y="4509120"/>
            <a:ext cx="2381266" cy="1785950"/>
          </a:xfrm>
          <a:prstGeom prst="rect">
            <a:avLst/>
          </a:prstGeom>
          <a:noFill/>
        </p:spPr>
      </p:pic>
      <p:pic>
        <p:nvPicPr>
          <p:cNvPr id="3075" name="Picture 3" descr="I:\Для открытого занятия\флаг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214414" y="714356"/>
            <a:ext cx="2806271" cy="1857388"/>
          </a:xfrm>
          <a:prstGeom prst="rect">
            <a:avLst/>
          </a:prstGeom>
          <a:noFill/>
        </p:spPr>
      </p:pic>
      <p:pic>
        <p:nvPicPr>
          <p:cNvPr id="36865" name="Picture 1" descr="I:\Детский сад\Темы недели\Спорт\олимпийские кольца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143504" y="785794"/>
            <a:ext cx="2678924" cy="1785950"/>
          </a:xfrm>
          <a:prstGeom prst="rect">
            <a:avLst/>
          </a:prstGeom>
          <a:noFill/>
        </p:spPr>
      </p:pic>
      <p:pic>
        <p:nvPicPr>
          <p:cNvPr id="4" name="Большие гонки - Давай, Россия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:wipe/>
      </p:transition>
    </mc:Choice>
    <mc:Fallback>
      <p:transition spd="slow" advClick="0" advTm="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540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Что надо делать, чтобы стать спортсменом</a:t>
            </a:r>
            <a:r>
              <a:rPr lang="ru-RU" sz="2800" dirty="0" smtClean="0">
                <a:solidFill>
                  <a:schemeClr val="tx1"/>
                </a:solidFill>
              </a:rPr>
              <a:t>?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Будьте здоровы!!!</a:t>
            </a:r>
            <a:endParaRPr lang="ru-RU" sz="60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I:\Для открытого занятия\закаливани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71802" y="1428736"/>
            <a:ext cx="1905013" cy="2857520"/>
          </a:xfrm>
          <a:prstGeom prst="rect">
            <a:avLst/>
          </a:prstGeom>
          <a:noFill/>
        </p:spPr>
      </p:pic>
      <p:pic>
        <p:nvPicPr>
          <p:cNvPr id="3075" name="Picture 3" descr="I:\Для открытого занятия\мальчик делает зарядку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3" y="1428736"/>
            <a:ext cx="1924063" cy="2857520"/>
          </a:xfrm>
          <a:prstGeom prst="rect">
            <a:avLst/>
          </a:prstGeom>
          <a:noFill/>
        </p:spPr>
      </p:pic>
      <p:pic>
        <p:nvPicPr>
          <p:cNvPr id="3076" name="Picture 4" descr="I:\Для открытого занятия\занимаются спортом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3504" y="1428736"/>
            <a:ext cx="3423698" cy="28575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0">
        <p14:prism isContent="1" isInverted="1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Какие зимние виды спорта вы знаете?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F:\Для открытого занятия\Эмблемы\фигурное катание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8992" y="500042"/>
            <a:ext cx="2214578" cy="2214578"/>
          </a:xfrm>
          <a:prstGeom prst="rect">
            <a:avLst/>
          </a:prstGeom>
          <a:noFill/>
        </p:spPr>
      </p:pic>
      <p:pic>
        <p:nvPicPr>
          <p:cNvPr id="2051" name="Picture 3" descr="F:\Для открытого занятия\Эмблемы\хоккей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512" y="2857496"/>
            <a:ext cx="2071702" cy="2140759"/>
          </a:xfrm>
          <a:prstGeom prst="rect">
            <a:avLst/>
          </a:prstGeom>
          <a:noFill/>
        </p:spPr>
      </p:pic>
      <p:pic>
        <p:nvPicPr>
          <p:cNvPr id="2053" name="Picture 5" descr="F:\Для открытого занятия\Эмблемы\биатлон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57224" y="2786058"/>
            <a:ext cx="2000264" cy="2214578"/>
          </a:xfrm>
          <a:prstGeom prst="rect">
            <a:avLst/>
          </a:prstGeom>
          <a:noFill/>
        </p:spPr>
      </p:pic>
      <p:pic>
        <p:nvPicPr>
          <p:cNvPr id="4" name="Picture 3" descr="I:\Для открытого занятия\санный спорт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43636" y="500042"/>
            <a:ext cx="2143125" cy="2286001"/>
          </a:xfrm>
          <a:prstGeom prst="rect">
            <a:avLst/>
          </a:prstGeom>
          <a:noFill/>
        </p:spPr>
      </p:pic>
      <p:pic>
        <p:nvPicPr>
          <p:cNvPr id="5" name="Picture 4" descr="I:\Для открытого занятия\конькобежный спорт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71868" y="2928934"/>
            <a:ext cx="1990263" cy="2000264"/>
          </a:xfrm>
          <a:prstGeom prst="rect">
            <a:avLst/>
          </a:prstGeom>
          <a:noFill/>
        </p:spPr>
      </p:pic>
      <p:pic>
        <p:nvPicPr>
          <p:cNvPr id="2054" name="Picture 6" descr="I:\Для открытого занятия\лыжные гонки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85786" y="500042"/>
            <a:ext cx="2143125" cy="22145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:circle/>
      </p:transition>
    </mc:Choice>
    <mc:Fallback>
      <p:transition spd="slow" advClick="0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Чемпионы в мужском одиночном катании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Евгений </a:t>
            </a:r>
            <a:r>
              <a:rPr lang="ru-RU" dirty="0" err="1" smtClean="0"/>
              <a:t>Плющенко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Алексей </a:t>
            </a:r>
            <a:r>
              <a:rPr lang="ru-RU" dirty="0" err="1" smtClean="0"/>
              <a:t>Ягудин</a:t>
            </a:r>
            <a:endParaRPr lang="ru-RU" dirty="0"/>
          </a:p>
        </p:txBody>
      </p:sp>
      <p:pic>
        <p:nvPicPr>
          <p:cNvPr id="3074" name="Picture 2" descr="F:\Для открытого занятия\Plushenko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500034" y="1500174"/>
            <a:ext cx="4191030" cy="3143272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F:\Для открытого занятия\yagudin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1357298"/>
            <a:ext cx="2786082" cy="36658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pull/>
      </p:transition>
    </mc:Choice>
    <mc:Fallback>
      <p:transition spd="slow" advClick="0" advTm="7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Чемпионка в женском одиночном катании - Ирина Слуцкая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F:\Для открытого занятия\Ирина Слуцка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730" y="530225"/>
            <a:ext cx="2782577" cy="41878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5000">
        <p:cover/>
      </p:transition>
    </mc:Choice>
    <mc:Fallback>
      <p:transition spd="slow" advClick="0" advTm="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Чемпионы в парном катании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Ирина Лобачева и Илья </a:t>
            </a:r>
            <a:r>
              <a:rPr lang="ru-RU" dirty="0" err="1" smtClean="0"/>
              <a:t>Овербух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Татьяна </a:t>
            </a:r>
            <a:r>
              <a:rPr lang="ru-RU" dirty="0" err="1" smtClean="0"/>
              <a:t>Навка</a:t>
            </a:r>
            <a:r>
              <a:rPr lang="ru-RU" dirty="0" smtClean="0"/>
              <a:t> и Роман Костомаров</a:t>
            </a:r>
            <a:endParaRPr lang="ru-RU" dirty="0"/>
          </a:p>
        </p:txBody>
      </p:sp>
      <p:pic>
        <p:nvPicPr>
          <p:cNvPr id="3074" name="Picture 2" descr="F:\Для открытого занятия\Ирина Лобачева и Илья Овербух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013" y="1836388"/>
            <a:ext cx="3930650" cy="2712149"/>
          </a:xfrm>
          <a:prstGeom prst="rect">
            <a:avLst/>
          </a:prstGeom>
          <a:noFill/>
        </p:spPr>
      </p:pic>
      <p:pic>
        <p:nvPicPr>
          <p:cNvPr id="3075" name="Picture 3" descr="F:\Для открытого занятия\Татьяна Навка и Роман Костомаров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09791" y="1447800"/>
            <a:ext cx="2616994" cy="34893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:checker/>
      </p:transition>
    </mc:Choice>
    <mc:Fallback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05264"/>
            <a:ext cx="8183880" cy="648072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</a:rPr>
              <a:t>Чемпионы лыжники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997224" cy="79216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Максим </a:t>
            </a:r>
            <a:r>
              <a:rPr lang="ru-RU" sz="2000" dirty="0" err="1" smtClean="0"/>
              <a:t>Велекжанин</a:t>
            </a:r>
            <a:r>
              <a:rPr lang="ru-RU" sz="2000" dirty="0" smtClean="0"/>
              <a:t>  </a:t>
            </a:r>
            <a:r>
              <a:rPr lang="ru-RU" sz="2000" dirty="0" err="1" smtClean="0"/>
              <a:t>Алесксандр</a:t>
            </a:r>
            <a:r>
              <a:rPr lang="ru-RU" sz="2000" dirty="0" smtClean="0"/>
              <a:t> </a:t>
            </a:r>
            <a:r>
              <a:rPr lang="ru-RU" sz="2000" dirty="0" err="1" smtClean="0"/>
              <a:t>Легков</a:t>
            </a:r>
            <a:r>
              <a:rPr lang="ru-RU" sz="2000" dirty="0" smtClean="0"/>
              <a:t>  Илья Черноусов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28738"/>
            <a:ext cx="7992888" cy="462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14:shred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Знаменитые </a:t>
            </a:r>
            <a:r>
              <a:rPr lang="ru-RU" sz="2800" dirty="0" smtClean="0">
                <a:solidFill>
                  <a:schemeClr val="tx1"/>
                </a:solidFill>
              </a:rPr>
              <a:t>хоккеисты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Александр Овечкин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Павел </a:t>
            </a:r>
            <a:r>
              <a:rPr lang="ru-RU" dirty="0" err="1" smtClean="0"/>
              <a:t>Дацюк</a:t>
            </a:r>
            <a:endParaRPr lang="ru-RU" dirty="0"/>
          </a:p>
        </p:txBody>
      </p:sp>
      <p:pic>
        <p:nvPicPr>
          <p:cNvPr id="18433" name="Picture 1" descr="I:\Детский сад\Темы недели\Спорт\александр овечкин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1785926"/>
            <a:ext cx="4179124" cy="2786082"/>
          </a:xfrm>
          <a:prstGeom prst="rect">
            <a:avLst/>
          </a:prstGeom>
          <a:noFill/>
        </p:spPr>
      </p:pic>
      <p:pic>
        <p:nvPicPr>
          <p:cNvPr id="18434" name="Picture 2" descr="I:\Детский сад\Темы недели\Спорт\павел дацю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9488" y="1780360"/>
            <a:ext cx="3711602" cy="27837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7000">
        <p14:switch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4698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Ч</a:t>
            </a:r>
            <a:r>
              <a:rPr lang="ru-RU" sz="2800" dirty="0" smtClean="0">
                <a:solidFill>
                  <a:schemeClr val="tx1"/>
                </a:solidFill>
              </a:rPr>
              <a:t>емпионы </a:t>
            </a:r>
            <a:r>
              <a:rPr lang="ru-RU" sz="2800" dirty="0" smtClean="0">
                <a:solidFill>
                  <a:schemeClr val="tx1"/>
                </a:solidFill>
              </a:rPr>
              <a:t>по санному спорту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1121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200" dirty="0" smtClean="0">
                <a:hlinkClick r:id="rId3" tooltip="Иванова, Татьяна Ивановна"/>
              </a:rPr>
              <a:t>Татьяна Иванова</a:t>
            </a:r>
            <a:r>
              <a:rPr lang="ru-RU" sz="3200" dirty="0" smtClean="0">
                <a:solidFill>
                  <a:schemeClr val="accent4"/>
                </a:solidFill>
              </a:rPr>
              <a:t>/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hlinkClick r:id="rId4" tooltip="Демченко, Альберт Михайлович"/>
              </a:rPr>
              <a:t>Альберт Демченко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hlinkClick r:id="rId5" tooltip="Денисьев, Александр Владимирович"/>
              </a:rPr>
              <a:t>Александр Денисьев</a:t>
            </a:r>
            <a:r>
              <a:rPr lang="ru-RU" dirty="0"/>
              <a:t> </a:t>
            </a:r>
            <a:r>
              <a:rPr lang="ru-RU" dirty="0">
                <a:solidFill>
                  <a:schemeClr val="accent4"/>
                </a:solidFill>
              </a:rPr>
              <a:t>/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6" tooltip="Антонов, Владислав Николаевич"/>
              </a:rPr>
              <a:t>Владислав </a:t>
            </a:r>
            <a:r>
              <a:rPr lang="ru-RU" dirty="0" smtClean="0">
                <a:hlinkClick r:id="rId6" tooltip="Антонов, Владислав Николаевич"/>
              </a:rPr>
              <a:t>Антонов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1412776"/>
            <a:ext cx="778041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7000">
        <p14:honeycomb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Каким должен быть спортсмен?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428596" y="1142984"/>
            <a:ext cx="4000528" cy="379414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Сильным</a:t>
            </a:r>
          </a:p>
          <a:p>
            <a:r>
              <a:rPr lang="ru-RU" dirty="0" smtClean="0"/>
              <a:t>Смелым</a:t>
            </a:r>
          </a:p>
          <a:p>
            <a:r>
              <a:rPr lang="ru-RU" dirty="0" smtClean="0"/>
              <a:t>Ловким</a:t>
            </a:r>
          </a:p>
          <a:p>
            <a:r>
              <a:rPr lang="ru-RU" dirty="0" smtClean="0"/>
              <a:t>Выносливым</a:t>
            </a:r>
          </a:p>
          <a:p>
            <a:r>
              <a:rPr lang="ru-RU" dirty="0" smtClean="0"/>
              <a:t>Отважным</a:t>
            </a:r>
          </a:p>
          <a:p>
            <a:r>
              <a:rPr lang="ru-RU" dirty="0" smtClean="0"/>
              <a:t>Решительным</a:t>
            </a:r>
          </a:p>
          <a:p>
            <a:r>
              <a:rPr lang="ru-RU" dirty="0" smtClean="0"/>
              <a:t>Целеустремленным</a:t>
            </a:r>
          </a:p>
          <a:p>
            <a:r>
              <a:rPr lang="ru-RU" dirty="0" smtClean="0"/>
              <a:t>Терпеливым</a:t>
            </a:r>
          </a:p>
          <a:p>
            <a:r>
              <a:rPr lang="ru-RU" dirty="0" smtClean="0"/>
              <a:t>Быстрым</a:t>
            </a:r>
          </a:p>
          <a:p>
            <a:r>
              <a:rPr lang="ru-RU" dirty="0" smtClean="0"/>
              <a:t>Здоровым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I:\Для открытого занятия\сильный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642918"/>
            <a:ext cx="2143130" cy="1600204"/>
          </a:xfrm>
          <a:prstGeom prst="rect">
            <a:avLst/>
          </a:prstGeom>
          <a:noFill/>
        </p:spPr>
      </p:pic>
      <p:pic>
        <p:nvPicPr>
          <p:cNvPr id="2051" name="Picture 3" descr="I:\Для открытого занятия\смелый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2000240"/>
            <a:ext cx="2104870" cy="1571636"/>
          </a:xfrm>
          <a:prstGeom prst="rect">
            <a:avLst/>
          </a:prstGeom>
          <a:noFill/>
        </p:spPr>
      </p:pic>
      <p:pic>
        <p:nvPicPr>
          <p:cNvPr id="2052" name="Picture 4" descr="I:\Для открытого занятия\ловкий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7686" y="3357562"/>
            <a:ext cx="2143140" cy="16073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14:flythrough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821</TotalTime>
  <Words>95</Words>
  <Application>Microsoft Office PowerPoint</Application>
  <PresentationFormat>Экран (4:3)</PresentationFormat>
  <Paragraphs>40</Paragraphs>
  <Slides>10</Slides>
  <Notes>10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Спортивная слава, России!</vt:lpstr>
      <vt:lpstr>Какие зимние виды спорта вы знаете?</vt:lpstr>
      <vt:lpstr>Чемпионы в мужском одиночном катании</vt:lpstr>
      <vt:lpstr>Чемпионка в женском одиночном катании - Ирина Слуцкая</vt:lpstr>
      <vt:lpstr>Чемпионы в парном катании</vt:lpstr>
      <vt:lpstr>Чемпионы лыжники</vt:lpstr>
      <vt:lpstr>Знаменитые хоккеисты</vt:lpstr>
      <vt:lpstr> Чемпионы по санному спорту</vt:lpstr>
      <vt:lpstr>Каким должен быть спортсмен? </vt:lpstr>
      <vt:lpstr>Что надо делать, чтобы стать спортсменом?           Будьте здоровы!!!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75</cp:revision>
  <dcterms:created xsi:type="dcterms:W3CDTF">2012-04-03T19:36:26Z</dcterms:created>
  <dcterms:modified xsi:type="dcterms:W3CDTF">2020-08-04T12:09:45Z</dcterms:modified>
</cp:coreProperties>
</file>