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0" r:id="rId2"/>
  </p:sldMasterIdLst>
  <p:sldIdLst>
    <p:sldId id="299" r:id="rId3"/>
    <p:sldId id="258" r:id="rId4"/>
    <p:sldId id="259" r:id="rId5"/>
    <p:sldId id="317" r:id="rId6"/>
    <p:sldId id="300" r:id="rId7"/>
    <p:sldId id="306" r:id="rId8"/>
    <p:sldId id="315" r:id="rId9"/>
    <p:sldId id="295" r:id="rId10"/>
    <p:sldId id="316" r:id="rId11"/>
    <p:sldId id="314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E371DF-92F3-470D-BBC4-425CAC0B39EA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00E20D-E643-43FF-B5E2-2F9FD24B3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337F7F-34B7-43A6-895C-6FC5F4AF5EE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7434D9-C297-477C-9082-C4014EFA7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7E000A-4402-4C7D-AEF8-5196E8269ACC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6B1C14-1989-48E3-BC31-3DAE155473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B3B7BB-BF36-4BF5-AC73-7F028327F04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43BC20-07D0-43D4-9166-A19121682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A14FB7-A946-4112-9C15-889DE82765EF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9D47F5-ACBC-4447-AE47-F38C1C502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3649F-7FAF-4065-BF01-DA2E517443AB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A16323-5469-480E-86C1-23453B3D63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DDB3C3-9489-4668-980B-0A228EBA8CFA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033693-A681-44CA-B9A0-C0E8E49051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047585-37CE-43CE-BA75-31B3138F688F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1EEAE6-73B8-4371-8A76-88507EAAA2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8A573-D6C5-4270-89BF-303F5AD16E0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4A124E-BD4B-4CF8-90DB-65D89663F6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B148D-DD39-4F47-B42F-1E2F163F92F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D25B9BD-C8B4-4432-8278-7FBDE4A682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E28352-7798-425C-A256-4CD0EDE13D39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DCE4F2-1F34-46C7-9C3F-0B8320F75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8D972B-1A44-4B37-A811-0A80A68AFBB9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918505-D2F2-4B43-A416-B2029AAB4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541F02-9EBA-448E-8CF9-C81DA1870290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36493C-D641-4E13-AEE2-B39B8E212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C9928C-8DDB-456B-AAA1-2D91590B7FB1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C5F031-10A9-4761-98A0-A9FB3D119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3F2789-4563-4B97-B75E-BEE801F97C24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2CE202-CB09-4D58-9E57-CD09C49E8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24D358-CF3E-4573-9D2F-7FC19D8ABDC4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F705E2-3BCC-41F8-9097-34ADC76D1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CE3CAF-3F39-4B5B-B5C3-D90DF14FE911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68C849-A641-4D28-94A9-0E0DE0E93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5B3DFD-D938-4C5E-BCD7-F33827E2128A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B587BE-7C56-4167-9AAD-76A6AEFB4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029D45-90B6-45B8-8F2D-51DA8180EE62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D15D8B-4578-4F7D-A10A-C80C695B65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76EE41A-1225-4842-9BF7-1779B5C1370C}" type="datetimeFigureOut">
              <a:rPr lang="ru-RU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2922772-D34B-4B44-90C6-86518DA12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A76EE41A-1225-4842-9BF7-1779B5C1370C}" type="datetimeFigureOut">
              <a:rPr lang="ru-RU" smtClean="0"/>
              <a:pPr>
                <a:defRPr/>
              </a:pPr>
              <a:t>20.10.2020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42922772-D34B-4B44-90C6-86518DA12B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ru.awmdkb.wikia.com/wiki/%D0%A4%D0%B8%D0%B7%D1%80%D0%B0_1-19_(%D1%88%D0%BF%D0%BE%D1%80%D1%8B)?action=edit&amp;section=11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88640"/>
            <a:ext cx="439248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189" y="1268413"/>
            <a:ext cx="72731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endParaRPr lang="ru-RU" dirty="0">
              <a:latin typeface="Corbel" pitchFamily="34" charset="0"/>
              <a:cs typeface="Times New Roman" pitchFamily="18" charset="0"/>
            </a:endParaRPr>
          </a:p>
          <a:p>
            <a:pPr algn="r" eaLnBrk="0" hangingPunct="0"/>
            <a:endParaRPr lang="ru-RU" dirty="0">
              <a:latin typeface="Corbel" pitchFamily="34" charset="0"/>
            </a:endParaRPr>
          </a:p>
          <a:p>
            <a:pPr algn="r" eaLnBrk="0" hangingPunct="0"/>
            <a:endParaRPr lang="ru-RU" dirty="0"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endParaRPr lang="ru-RU" sz="3600" b="1" dirty="0" smtClean="0">
              <a:solidFill>
                <a:srgbClr val="007EEA"/>
              </a:solidFill>
            </a:endParaRPr>
          </a:p>
          <a:p>
            <a:pPr algn="ctr" eaLnBrk="0" hangingPunct="0"/>
            <a:r>
              <a:rPr lang="ru-RU" sz="3600" b="1" dirty="0" smtClean="0">
                <a:solidFill>
                  <a:srgbClr val="007EEA"/>
                </a:solidFill>
              </a:rPr>
              <a:t>Спорт нам нужен, </a:t>
            </a:r>
          </a:p>
          <a:p>
            <a:pPr algn="ctr" eaLnBrk="0" hangingPunct="0"/>
            <a:r>
              <a:rPr lang="ru-RU" sz="3600" b="1" dirty="0" smtClean="0">
                <a:solidFill>
                  <a:srgbClr val="007EEA"/>
                </a:solidFill>
              </a:rPr>
              <a:t>мы со </a:t>
            </a:r>
            <a:r>
              <a:rPr lang="ru-RU" sz="3600" b="1" dirty="0">
                <a:solidFill>
                  <a:srgbClr val="007EEA"/>
                </a:solidFill>
              </a:rPr>
              <a:t>спортом дружим</a:t>
            </a:r>
            <a:endParaRPr lang="ru-RU" sz="3600" dirty="0">
              <a:cs typeface="Times New Roman" pitchFamily="18" charset="0"/>
            </a:endParaRPr>
          </a:p>
          <a:p>
            <a:pPr algn="ctr" eaLnBrk="0" hangingPunct="0"/>
            <a:endParaRPr lang="ru-RU" sz="3600" dirty="0">
              <a:cs typeface="Times New Roman" pitchFamily="18" charset="0"/>
            </a:endParaRPr>
          </a:p>
          <a:p>
            <a:pPr algn="ctr" eaLnBrk="0" hangingPunct="0"/>
            <a:endParaRPr lang="ru-RU" sz="3600" dirty="0">
              <a:cs typeface="Times New Roman" pitchFamily="18" charset="0"/>
            </a:endParaRPr>
          </a:p>
          <a:p>
            <a:pPr algn="ctr" eaLnBrk="0" hangingPunct="0"/>
            <a:endParaRPr lang="ru-RU" sz="2400" dirty="0">
              <a:latin typeface="Corbel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dirty="0">
                <a:latin typeface="Corbel" pitchFamily="34" charset="0"/>
                <a:cs typeface="Times New Roman" pitchFamily="18" charset="0"/>
              </a:rPr>
              <a:t>                                                     </a:t>
            </a:r>
          </a:p>
        </p:txBody>
      </p:sp>
      <p:pic>
        <p:nvPicPr>
          <p:cNvPr id="2" name="Picture 2" descr="C:\Users\Библиотека\Pictures\ed64718e142216633f0e6f5bb3f7a44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4077072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1.goodfon.ru/original/1920x1408/a/22/devushka-sport-tennis-2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7" y="188640"/>
            <a:ext cx="3960440" cy="25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4096355"/>
            <a:ext cx="4357501" cy="241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6447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006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5851" y="188640"/>
            <a:ext cx="7772400" cy="1428750"/>
          </a:xfrm>
        </p:spPr>
        <p:txBody>
          <a:bodyPr anchor="t"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Сущность </a:t>
            </a:r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itchFamily="18" charset="0"/>
              </a:rPr>
              <a:t>спорта </a:t>
            </a:r>
            <a: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40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ru-RU" sz="4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85875"/>
            <a:ext cx="78883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anose="020B0A04020102020204" pitchFamily="34" charset="0"/>
              </a:rPr>
              <a:t>"</a:t>
            </a:r>
            <a:r>
              <a:rPr lang="ru-RU" dirty="0">
                <a:latin typeface="Arial Black" panose="020B0A04020102020204" pitchFamily="34" charset="0"/>
                <a:cs typeface="Times New Roman" pitchFamily="18" charset="0"/>
              </a:rPr>
              <a:t>Спорт - составная часть физической культуры, исторически сложившаяся в форме соревновательной деятельности и специальной практики подготовки человека к соревнованиям".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 Black" panose="020B0A04020102020204" pitchFamily="34" charset="0"/>
              <a:cs typeface="Times New Roman" pitchFamily="18" charset="0"/>
            </a:endParaRPr>
          </a:p>
          <a:p>
            <a:pPr marL="4030663" indent="-260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anose="020B0A04020102020204" pitchFamily="34" charset="0"/>
                <a:cs typeface="Times New Roman" pitchFamily="18" charset="0"/>
              </a:rPr>
              <a:t> (Федеральный закон</a:t>
            </a:r>
          </a:p>
          <a:p>
            <a:pPr marL="4030663" indent="-2603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 Black" panose="020B0A04020102020204" pitchFamily="34" charset="0"/>
                <a:cs typeface="Times New Roman" pitchFamily="18" charset="0"/>
              </a:rPr>
              <a:t> "О физической культуре и спорте в Российской Федерации" от 6 мая 1999 года)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500063" y="40005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. </a:t>
            </a: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500063" y="5286375"/>
            <a:ext cx="8215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Главное отличие спорта от физической культуры – это соревновательный компонент.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74908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7000">
        <p:circle/>
      </p:transition>
    </mc:Choice>
    <mc:Fallback>
      <p:transition spd="slow" advClick="0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3"/>
          <p:cNvSpPr>
            <a:spLocks noChangeArrowheads="1"/>
          </p:cNvSpPr>
          <p:nvPr/>
        </p:nvSpPr>
        <p:spPr bwMode="auto">
          <a:xfrm>
            <a:off x="428625" y="928688"/>
            <a:ext cx="83581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 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спорта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ярко выраженная состязательность,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стремление к победе и достижению высоких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все это требует повышенной мобилизации физических, психических и нравственных качеств человека, которые совершенствуются в процессе рациональной тренировки и участия в соревнованиях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79" y="116632"/>
            <a:ext cx="310712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2584"/>
            <a:ext cx="3995738" cy="199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2584"/>
            <a:ext cx="3754388" cy="199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:wheel spokes="1"/>
      </p:transition>
    </mc:Choice>
    <mc:Fallback>
      <p:transition spd="slow" advClick="0" advTm="7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38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8000">
        <p14:warp dir="in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>
            <a:hlinkClick r:id="rId2" tooltip="&quot;Править раздел Современные популярные виды и системы физических упражнений.&quot;"/>
          </p:cNvPr>
          <p:cNvSpPr>
            <a:spLocks noChangeAspect="1" noChangeArrowheads="1"/>
          </p:cNvSpPr>
          <p:nvPr/>
        </p:nvSpPr>
        <p:spPr bwMode="auto">
          <a:xfrm>
            <a:off x="0" y="457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7000">
        <p14:vortex dir="r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39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14:prism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14:doors dir="vert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05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:blinds dir="vert"/>
      </p:transition>
    </mc:Choice>
    <mc:Fallback>
      <p:transition spd="slow" advClick="0" advTm="7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42aa156f71a4112576fb2d8fc35f37799949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81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Метро</vt:lpstr>
      <vt:lpstr>Солнцестояние</vt:lpstr>
      <vt:lpstr>Презентация PowerPoint</vt:lpstr>
      <vt:lpstr>Сущность спорта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Спорт.  Индивидуальный выбор видов спорта или систем физических упражнений</dc:title>
  <dc:creator>*</dc:creator>
  <cp:lastModifiedBy>Библиотека</cp:lastModifiedBy>
  <cp:revision>127</cp:revision>
  <dcterms:created xsi:type="dcterms:W3CDTF">2012-04-07T12:47:33Z</dcterms:created>
  <dcterms:modified xsi:type="dcterms:W3CDTF">2020-10-20T07:49:04Z</dcterms:modified>
</cp:coreProperties>
</file>