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2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85725"/>
            <a:ext cx="9124950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86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Светлая память солдатам, отдавшим жизнь за свободу и независимость нашей Родины!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03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Картинки\look.com.ua-211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28702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9.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Зубенко Т.А\ОТчёты о мероприятиях на сайт\октябрь\Битва за кавказ\кубань 77 л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Никто не забыт!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2419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8.10.2020  в хуторе Лебеди состоялось перезахоронение восьмерых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неизвестных солдат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войны, погибших при освобождении хутора,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одновременно была установлена мемориальная доска с установленными именами 132 солдат Красной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захороненных в братской могиле. Неизвестными остаются ещё 199 солдат.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Зубенко Т.А\ФОТО\Перезахоронение 08.10.2020\DSCN8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52400"/>
            <a:ext cx="4800600" cy="5927725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Вещи солдат найденные при раскопках поисковым отрядом «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Здебор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D:\Зубенко Т.А\ФОТО\Перезахоронение 08.10.2020\DSCN8073.jpg"/>
          <p:cNvPicPr>
            <a:picLocks noChangeAspect="1" noChangeArrowheads="1"/>
          </p:cNvPicPr>
          <p:nvPr/>
        </p:nvPicPr>
        <p:blipFill>
          <a:blip r:embed="rId2" cstate="print"/>
          <a:srcRect l="16366" r="30171"/>
          <a:stretch>
            <a:fillRect/>
          </a:stretch>
        </p:blipFill>
        <p:spPr bwMode="auto">
          <a:xfrm>
            <a:off x="457200" y="533400"/>
            <a:ext cx="3733800" cy="5238556"/>
          </a:xfrm>
          <a:prstGeom prst="rect">
            <a:avLst/>
          </a:prstGeom>
          <a:noFill/>
        </p:spPr>
      </p:pic>
      <p:pic>
        <p:nvPicPr>
          <p:cNvPr id="3076" name="Picture 4" descr="D:\Зубенко Т.А\ФОТО\Перезахоронение 08.10.2020\DSCN8074.jpg"/>
          <p:cNvPicPr>
            <a:picLocks noChangeAspect="1" noChangeArrowheads="1"/>
          </p:cNvPicPr>
          <p:nvPr/>
        </p:nvPicPr>
        <p:blipFill>
          <a:blip r:embed="rId3" cstate="print"/>
          <a:srcRect l="34066" r="22145"/>
          <a:stretch>
            <a:fillRect/>
          </a:stretch>
        </p:blipFill>
        <p:spPr bwMode="auto">
          <a:xfrm>
            <a:off x="5562600" y="1524000"/>
            <a:ext cx="2971800" cy="509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D:\Зубенко Т.А\ФОТО\Перезахоронение 08.10.2020\DSCN8080.jpg"/>
          <p:cNvPicPr>
            <a:picLocks noChangeAspect="1" noChangeArrowheads="1"/>
          </p:cNvPicPr>
          <p:nvPr/>
        </p:nvPicPr>
        <p:blipFill>
          <a:blip r:embed="rId2" cstate="print"/>
          <a:srcRect l="38343" r="308"/>
          <a:stretch>
            <a:fillRect/>
          </a:stretch>
        </p:blipFill>
        <p:spPr bwMode="auto">
          <a:xfrm>
            <a:off x="1752600" y="0"/>
            <a:ext cx="5638800" cy="689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Зубенко Т.А\ФОТО\Перезахоронение 08.10.2020\DSCN8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037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7" name="Picture 3" descr="D:\Зубенко Т.А\ФОТО\Перезахоронение 08.10.2020\DSCN8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48613" cy="5962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Зубенко Т.А\ФОТО\Перезахоронение 08.10.2020\DSCN8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71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9.</vt:lpstr>
      <vt:lpstr>Никто не забыт!</vt:lpstr>
      <vt:lpstr>Слайд 4</vt:lpstr>
      <vt:lpstr> «</vt:lpstr>
      <vt:lpstr> </vt:lpstr>
      <vt:lpstr> «</vt:lpstr>
      <vt:lpstr> </vt:lpstr>
      <vt:lpstr> </vt:lpstr>
      <vt:lpstr>Светлая память солдатам, отдавшим жизнь за свободу и независимость нашей Родины!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2020-01-27T09:57:05Z</dcterms:created>
  <dcterms:modified xsi:type="dcterms:W3CDTF">2020-10-22T08:25:43Z</dcterms:modified>
</cp:coreProperties>
</file>