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6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BC6A5-9C62-4709-8AF7-1150847E7843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91A56-6D25-430B-B1CC-C91AE26822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75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261727E-35A3-4AFF-B6CE-0284EDA27002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727E-35A3-4AFF-B6CE-0284EDA27002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261727E-35A3-4AFF-B6CE-0284EDA27002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58A4074-9BBF-4511-8846-17DF9C8A1E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Pictures\p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2708476"/>
            <a:ext cx="3744416" cy="1702160"/>
          </a:xfrm>
        </p:spPr>
        <p:txBody>
          <a:bodyPr/>
          <a:lstStyle/>
          <a:p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3365" y="5949280"/>
            <a:ext cx="3871083" cy="648072"/>
          </a:xfrm>
        </p:spPr>
        <p:txBody>
          <a:bodyPr/>
          <a:lstStyle/>
          <a:p>
            <a:pPr algn="r"/>
            <a:r>
              <a:rPr lang="ru-RU" b="1" dirty="0" smtClean="0"/>
              <a:t>Гривенская сельская библиотека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71042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692696"/>
            <a:ext cx="3744416" cy="146304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Льюис Кэрролл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Алиса в стране чудес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tx1"/>
                </a:solidFill>
              </a:rPr>
              <a:t>155 лет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4630" y="2204864"/>
            <a:ext cx="3300573" cy="3447785"/>
          </a:xfrm>
        </p:spPr>
        <p:txBody>
          <a:bodyPr/>
          <a:lstStyle/>
          <a:p>
            <a:pPr algn="just"/>
            <a:r>
              <a:rPr lang="ru-RU" dirty="0" smtClean="0"/>
              <a:t>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Кэрролл, Л.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Алиса в стране чудес: [роман]/ Льюис Кэрролл; пер. с англ. Юрия Хазанова. – М.: Детство. Отрочество. Юность, 2006. – 238, [2] с.: ил. – (Библиотека «Иллюстрированная классика»).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7" r="9417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6568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620688"/>
            <a:ext cx="3528392" cy="14630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Карло Коллоди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Приключения Пиноккио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 лет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4008" y="2060848"/>
            <a:ext cx="3437770" cy="3519793"/>
          </a:xfrm>
        </p:spPr>
        <p:txBody>
          <a:bodyPr>
            <a:normAutofit lnSpcReduction="10000"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Коллоди К.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Приключения Пиноккио: [пер. с англ.]/ Карло Коллоди; ил.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Грега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Хильдебрандта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М.: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Эксмо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2011. – 80с. – (книги – мои друзья).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Приключение Пиноккио. Это история «Деревянной куклы» знакомит с деревянным человечком , Лисой и Котом, папой деревянного человечка –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Джежеппо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говорящим сверчком, красивой девочкой с лазурными волосами и многими другими персонажами этой неповторимой, насыщенной приключениями и волшебством сказкой.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 деревянный человечек стал известен своим носом.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" r="3511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498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692696"/>
            <a:ext cx="3300984" cy="153504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Распэ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Рудольф Эрих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Приключение Барона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Мюнхаузена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235 лет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4008" y="2204864"/>
            <a:ext cx="3600400" cy="3816424"/>
          </a:xfrm>
        </p:spPr>
        <p:txBody>
          <a:bodyPr>
            <a:normAutofit fontScale="92500" lnSpcReduction="10000"/>
          </a:bodyPr>
          <a:lstStyle/>
          <a:p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Э.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Приключения Барона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Мюнхаузена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Пересказ К. Чуковского; Ил. Г. Доре. – М.: Современник, 1992.- 93 с.: ил.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основу фантастических приключений хвастуна и враля барона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Мюнхаузена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положены действительно жившего в 18 веке в Германии барона Карла Фридриха Иеронима фон Мюнхгаузена, некоторое время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служившего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русской армии.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Вернувшись в свое поместье в Германии, Мюнхгаузен вскоре стал известен как остроумный рассказчик, выдумавший самые невероятные приключения.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1786 году немецкий писатель Э.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(1737-1794)обработал эти рассказы и их издал. Впоследствии к ним были присоединены  истории других писателей об удивительных приключениях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Мюнхаузена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Но автором книги принято считать Э.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Распэ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6" r="29526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754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620688"/>
            <a:ext cx="3300984" cy="3503256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6" y="692696"/>
            <a:ext cx="3300573" cy="180020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Додж Мери </a:t>
            </a:r>
            <a:r>
              <a:rPr lang="ru-RU" sz="6000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Мейп</a:t>
            </a:r>
            <a:endParaRPr lang="ru-RU" sz="60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Серебряные коньки</a:t>
            </a:r>
          </a:p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155 лет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2132856"/>
            <a:ext cx="3528392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sz="1600" dirty="0">
                <a:solidFill>
                  <a:srgbClr val="42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Додж Мери </a:t>
            </a:r>
            <a:r>
              <a:rPr lang="ru-RU" sz="1600" dirty="0" err="1">
                <a:solidFill>
                  <a:srgbClr val="42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Мейп</a:t>
            </a:r>
            <a:endParaRPr lang="ru-RU" sz="1600" dirty="0">
              <a:solidFill>
                <a:srgbClr val="4242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sz="1600" dirty="0">
                <a:solidFill>
                  <a:srgbClr val="42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Серебряные коньки: повесть: Для сред. </a:t>
            </a:r>
            <a:r>
              <a:rPr lang="ru-RU" sz="1600" dirty="0" err="1">
                <a:solidFill>
                  <a:srgbClr val="42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</a:t>
            </a:r>
            <a:r>
              <a:rPr lang="ru-RU" sz="1600" dirty="0">
                <a:solidFill>
                  <a:srgbClr val="42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Возраста/ Пер. с </a:t>
            </a:r>
            <a:r>
              <a:rPr lang="ru-RU" sz="1600" dirty="0" err="1">
                <a:solidFill>
                  <a:srgbClr val="42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</a:t>
            </a:r>
            <a:r>
              <a:rPr lang="ru-RU" sz="1600" dirty="0">
                <a:solidFill>
                  <a:srgbClr val="42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М.И. </a:t>
            </a:r>
            <a:r>
              <a:rPr lang="ru-RU" sz="1600" dirty="0" err="1">
                <a:solidFill>
                  <a:srgbClr val="42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Клягина-Кондратьева.Худож</a:t>
            </a:r>
            <a:r>
              <a:rPr lang="ru-RU" sz="1600" dirty="0">
                <a:solidFill>
                  <a:srgbClr val="42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В. </a:t>
            </a:r>
            <a:r>
              <a:rPr lang="ru-RU" sz="1600" dirty="0" err="1">
                <a:solidFill>
                  <a:srgbClr val="42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Цехмистер</a:t>
            </a:r>
            <a:r>
              <a:rPr lang="ru-RU" sz="1600" dirty="0">
                <a:solidFill>
                  <a:srgbClr val="42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Кишинёв, 1991.- 239 с.6 ил.</a:t>
            </a:r>
          </a:p>
          <a:p>
            <a:pPr lvl="0">
              <a:spcBef>
                <a:spcPct val="20000"/>
              </a:spcBef>
              <a:buClr>
                <a:srgbClr val="94C600"/>
              </a:buClr>
              <a:buSzPct val="76000"/>
            </a:pPr>
            <a:endParaRPr lang="ru-RU" sz="1600" dirty="0">
              <a:solidFill>
                <a:srgbClr val="42424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ct val="20000"/>
              </a:spcBef>
              <a:buClr>
                <a:srgbClr val="94C600"/>
              </a:buClr>
              <a:buSzPct val="76000"/>
            </a:pPr>
            <a:r>
              <a:rPr lang="ru-RU" sz="1600" dirty="0">
                <a:solidFill>
                  <a:srgbClr val="42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600" dirty="0" err="1">
                <a:solidFill>
                  <a:srgbClr val="42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широкоизвестная</a:t>
            </a:r>
            <a:r>
              <a:rPr lang="ru-RU" sz="1600" dirty="0">
                <a:solidFill>
                  <a:srgbClr val="42424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повесть американской писательницы М.М. Додж, посвящённая нелёгкой судьбе голландских ребятишек. Данная книга впервые увидела свет в 1865 году. С тех пор «Серебряные коньки», выдержали свыше ста изданий на многих языках мира.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6"/>
            <a:ext cx="3456384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7866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764704"/>
            <a:ext cx="3300984" cy="146304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Лидия Алексеевна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Чарская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Смелая жизнь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115 лет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6" y="2276872"/>
            <a:ext cx="3300573" cy="3528392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Чарская Л.А. Смелая жизнь: историческая повесть/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лидия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Чарская;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Пархаев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М.: Дет. Лит., 2018. – 239с.: ил.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Героиня этой исторической повести знаменитая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кавалеристдевица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Надежда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урова. Участница Отечественной войны 1812 года, в том числе Бородинского сражения, совершившая немало подвигов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Библиотека\Desktop\8611729-lidiya-charskaya-smelaya-zhizn-861172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8" r="346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023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20880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8824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548680"/>
            <a:ext cx="3672408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Вильям Шекспир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Ромео и Джульетта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425 лет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4630" y="1988840"/>
            <a:ext cx="3437770" cy="403244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Шекспир В.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Ромео и Джульетта: трагедия/ Вильям Шекспир; пер. с англ. Б. Пастернака; [вступ. ст. С. Бэлзы;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коммент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А. Зверева];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Д.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Шмаринов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М.: Дет. Лит., 2013. – 154с.: ил. – (Школьная библиотека).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Это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печальнейшая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повесть на свете великого  гения английской литературы В. Шекспира «Ромео и Джульетта».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" r="1951"/>
          <a:stretch>
            <a:fillRect/>
          </a:stretch>
        </p:blipFill>
        <p:spPr bwMode="auto">
          <a:xfrm>
            <a:off x="971600" y="692696"/>
            <a:ext cx="3359623" cy="546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085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620688"/>
            <a:ext cx="3672408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С. Пушкин Сказки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Руслан и Людмила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tx1"/>
                </a:solidFill>
              </a:rPr>
              <a:t>200 лет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4630" y="2132856"/>
            <a:ext cx="3509778" cy="351979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Пушкин А.С.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Сказки; Руслан и Людмила: поэма/А.С. Пушкин; [предисл. В. Крупина];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Дехтерев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Д. Поляков. – М.: Дет. Лит., 2011. –т 203с.: ил. – (Школьная библиотека).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 книгу вошли замечательные сказки великого русского поэта А.С. Пушкина, а также его поэма «Руслан и Людмила».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среднего школьного возраста.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9" r="1928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890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692696"/>
            <a:ext cx="3528392" cy="14630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А.С. Пушкин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Маленькие трагедии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</a:rPr>
              <a:t>190 лет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8024" y="2492896"/>
            <a:ext cx="3300573" cy="352839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декабря 1830 года Пушкин написал два письма ближайшим друзьям – П.А.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Плетнёву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Е.М. Хитрову. В одном  из них он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сгордостью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извещал о творческих итогах счастливого осеннего уединения. «Скажу тебе (за тайну), что я в Болдине писал, как давно уже не писал». Среди созданного им он называет «несколько драматических сцен или маленьких трагедий, именно: Скупой Рыцарь, Моцарт и Сальери, Пир во время чумы и Дон-Жуан».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" r="521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858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692696"/>
            <a:ext cx="3528392" cy="146304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И.А. Бунин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Антоновские яблоки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tx1"/>
                </a:solidFill>
              </a:rPr>
              <a:t>120лет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4630" y="2276872"/>
            <a:ext cx="3300573" cy="367240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Бунин И.А.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Антоновские яблоки. /И. А. Бунин. – Краснодар: Кн. Изд-во, 1979. – 256с.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творчество выдающегося русского писателя, замечательного мастера слова, высоко ценимое крупнейшими советскими писателями, прежде всего А. М. Горьким, представлено в сборнике избранными повестями и рассказами: «Антоновские яблоки», «Деревня», «Суходол», «Господин из Сан-Франциско», «Тёмные аллеи» и др.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" r="243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146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692696"/>
            <a:ext cx="3528392" cy="14630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М.Ю. Лермонтов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Герой нашего времени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лет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4630" y="2348880"/>
            <a:ext cx="3300573" cy="3303769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Лермонтов М.Ю.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Герой нашего времени: роман/ М.Ю. Лермонтов; [вступ.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 М. Дунаева];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Ю. Николаев. – М.: Дет. Лит., 2012 – 184с.: ил. – (Школьная библиотека).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«Герой нашего времени» – роман гениального поэта и прозаика, классика 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века М.Ю. Лермонтова.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" r="233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853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620688"/>
            <a:ext cx="3528392" cy="1463040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И.С. Тургенев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Накануне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 лет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0" y="2132856"/>
            <a:ext cx="3600400" cy="3888432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Тургенев И.С.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Накануне: Роман/ Автор вступит. Ст. и примеч. В.В. Афанасьев;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А.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Бакулевский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М.: Дет. Лит., 1990. – 175 с.: ил. – (Школьная б-ка).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Одна из главных тем романа И.С. Тургенева «Накануне» – роль и место человека в обществе.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Комментированное издание.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" r="1030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781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692696"/>
            <a:ext cx="3528392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А.Н. Радищев</a:t>
            </a:r>
            <a:br>
              <a:rPr lang="ru-RU" b="1" dirty="0" smtClean="0"/>
            </a:br>
            <a:r>
              <a:rPr lang="ru-RU" b="1" dirty="0" smtClean="0"/>
              <a:t>Путешествие из Петербурга в Москву</a:t>
            </a:r>
            <a:br>
              <a:rPr lang="ru-RU" b="1" dirty="0" smtClean="0"/>
            </a:br>
            <a:r>
              <a:rPr lang="ru-RU" b="1" dirty="0" smtClean="0">
                <a:solidFill>
                  <a:schemeClr val="tx1"/>
                </a:solidFill>
              </a:rPr>
              <a:t>230 лет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4630" y="2564904"/>
            <a:ext cx="3509778" cy="3456384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Радищев А.Н.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Путешествие из Петербурга в Москву/ А.Н. Радищев; [вступ. Ст. В.Ю. Троицкого];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И. Астапов. – М.: Дет. Лит., 2018. – 253с.: ил. – (Школьная библиотека).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«Путешествие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Петербурга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Москву» – это удивительная педагогическая поэма Х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VIII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века, посвящённая воспитанию человеческого достоинства.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" r="176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462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692696"/>
            <a:ext cx="3528392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М.Е. Салтыков-Щедрин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одного города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tx1"/>
                </a:solidFill>
              </a:rPr>
              <a:t>120 лет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34630" y="2636912"/>
            <a:ext cx="3300573" cy="3384376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Изображая жизнь, находящуюся под игом безумия, я рассчитывал на возбуждение в читателе горького чувства, а не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веселонравия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Щедрин об «Истории одного города».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" t="1062" r="6794" b="8824"/>
          <a:stretch/>
        </p:blipFill>
        <p:spPr bwMode="auto">
          <a:xfrm>
            <a:off x="971600" y="620688"/>
            <a:ext cx="3494783" cy="562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6634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1222</TotalTime>
  <Words>1011</Words>
  <Application>Microsoft Office PowerPoint</Application>
  <PresentationFormat>Экран (4:3)</PresentationFormat>
  <Paragraphs>58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Остин</vt:lpstr>
      <vt:lpstr>Презентация PowerPoint</vt:lpstr>
      <vt:lpstr>Вильям Шекспир Ромео и Джульетта 425 лет</vt:lpstr>
      <vt:lpstr>А. С. Пушкин Сказки Руслан и Людмила 200 лет</vt:lpstr>
      <vt:lpstr>А.С. Пушкин Маленькие трагедии 190 лет</vt:lpstr>
      <vt:lpstr>И.А. Бунин Антоновские яблоки 120лет</vt:lpstr>
      <vt:lpstr>М.Ю. Лермонтов Герой нашего времени 180 лет</vt:lpstr>
      <vt:lpstr>И.С. Тургенев Накануне  160 лет</vt:lpstr>
      <vt:lpstr>А.Н. Радищев Путешествие из Петербурга в Москву 230 лет</vt:lpstr>
      <vt:lpstr>М.Е. Салтыков-Щедрин История одного города 120 лет</vt:lpstr>
      <vt:lpstr>Льюис Кэрролл Алиса в стране чудес 155 лет</vt:lpstr>
      <vt:lpstr>Карло Коллоди Приключения Пиноккио 140 лет</vt:lpstr>
      <vt:lpstr>Распэ  Рудольф Эрих Приключение Барона Мюнхаузена 235 лет</vt:lpstr>
      <vt:lpstr>                                                                                       </vt:lpstr>
      <vt:lpstr>Лидия Алексеевна Чарская Смелая жизнь 115 лет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Славься, Россия!</dc:title>
  <dc:creator>Tanyha</dc:creator>
  <cp:lastModifiedBy>Библиотека</cp:lastModifiedBy>
  <cp:revision>115</cp:revision>
  <dcterms:created xsi:type="dcterms:W3CDTF">2012-04-03T19:36:26Z</dcterms:created>
  <dcterms:modified xsi:type="dcterms:W3CDTF">2020-11-17T10:47:14Z</dcterms:modified>
</cp:coreProperties>
</file>