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10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BC6A5-9C62-4709-8AF7-1150847E7843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91A56-6D25-430B-B1CC-C91AE2682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75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261727E-35A3-4AFF-B6CE-0284EDA27002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4048" y="622112"/>
            <a:ext cx="3528392" cy="381642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«Великий песенник Кубани»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7E105F"/>
                </a:solidFill>
              </a:rPr>
              <a:t>(к 100-летию </a:t>
            </a:r>
            <a:br>
              <a:rPr lang="ru-RU" sz="2400" b="1" dirty="0" smtClean="0">
                <a:solidFill>
                  <a:srgbClr val="7E105F"/>
                </a:solidFill>
              </a:rPr>
            </a:br>
            <a:r>
              <a:rPr lang="ru-RU" sz="2400" b="1" dirty="0" smtClean="0">
                <a:solidFill>
                  <a:srgbClr val="7E105F"/>
                </a:solidFill>
              </a:rPr>
              <a:t>со дня рождения </a:t>
            </a:r>
            <a:br>
              <a:rPr lang="ru-RU" sz="2400" b="1" dirty="0" smtClean="0">
                <a:solidFill>
                  <a:srgbClr val="7E105F"/>
                </a:solidFill>
              </a:rPr>
            </a:br>
            <a:r>
              <a:rPr lang="ru-RU" sz="2400" b="1" dirty="0" smtClean="0">
                <a:solidFill>
                  <a:srgbClr val="7E105F"/>
                </a:solidFill>
              </a:rPr>
              <a:t>Г.Ф. Пономаренко)</a:t>
            </a:r>
            <a:endParaRPr lang="ru-RU" sz="3600" b="1" dirty="0">
              <a:solidFill>
                <a:srgbClr val="7E105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90048" y="5445224"/>
            <a:ext cx="3871083" cy="6480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Гривенская сельская библиотека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2021 год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24608" y="0"/>
            <a:ext cx="352839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ru-RU" sz="3600" b="1" dirty="0">
                <a:solidFill>
                  <a:srgbClr val="FF0000"/>
                </a:solidFill>
                <a:ea typeface="+mj-ea"/>
                <a:cs typeface="+mj-cs"/>
              </a:rPr>
              <a:t/>
            </a:r>
            <a:br>
              <a:rPr lang="ru-RU" sz="3600" b="1" dirty="0">
                <a:solidFill>
                  <a:srgbClr val="FF0000"/>
                </a:solidFill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680520" cy="6120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04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59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Библиотека\Pictures\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52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Библиотека\Pictures\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12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Библиотека\Pictures\img4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67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Библиотека\Pictures\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5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Библиотека\Pictures\slide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11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Библиотека\Pictures\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29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78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3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1387</TotalTime>
  <Words>11</Words>
  <Application>Microsoft Office PowerPoint</Application>
  <PresentationFormat>Экран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«Великий песенник Кубани» (к 100-летию  со дня рождения  Г.Ф. Пономаренко)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Славься, Россия!</dc:title>
  <dc:creator>Tanyha</dc:creator>
  <cp:lastModifiedBy>Библиотека</cp:lastModifiedBy>
  <cp:revision>185</cp:revision>
  <dcterms:created xsi:type="dcterms:W3CDTF">2012-04-03T19:36:26Z</dcterms:created>
  <dcterms:modified xsi:type="dcterms:W3CDTF">2021-01-28T07:18:50Z</dcterms:modified>
</cp:coreProperties>
</file>