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318" r:id="rId3"/>
    <p:sldId id="294" r:id="rId4"/>
    <p:sldId id="311" r:id="rId5"/>
    <p:sldId id="367" r:id="rId6"/>
    <p:sldId id="341" r:id="rId7"/>
    <p:sldId id="298" r:id="rId8"/>
    <p:sldId id="287" r:id="rId9"/>
    <p:sldId id="319" r:id="rId10"/>
    <p:sldId id="337" r:id="rId11"/>
    <p:sldId id="304" r:id="rId12"/>
    <p:sldId id="375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52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B4794F2-836F-4489-8BC6-B3BDF9B9D3BB}" type="datetimeFigureOut">
              <a:rPr lang="ru-RU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363AA6E-8F1E-4863-B398-77AB7E8300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0701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F88FB-3861-44A9-9BB5-BB402D4CED84}" type="datetime1">
              <a:rPr lang="ru-RU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CC10A-6AE8-48C7-8269-1B267B101C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06750-55F6-46AC-B55C-4941585236AA}" type="datetime1">
              <a:rPr lang="ru-RU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AFB16-4351-415F-8DD8-F8A608459A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D1580-DFDE-4F56-8CF1-57BBAC2D7E4B}" type="datetime1">
              <a:rPr lang="ru-RU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1BF82-2D3D-44BA-ACB9-0E96EFEE43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4E5DC-5974-4122-9781-886622431D05}" type="datetime1">
              <a:rPr lang="ru-RU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1F83D-A3EC-468B-BB07-FB3183C7F4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9076E-55A6-4E27-979B-F395B7D321D5}" type="datetime1">
              <a:rPr lang="ru-RU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2BB55-507F-4157-B6F8-FA41CF4569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164CC-3D9E-4C74-B036-F01116F4E9EA}" type="datetime1">
              <a:rPr lang="ru-RU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F89B4-01D8-4181-B3A3-610BB5EEE3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975E2-682E-4B63-BF4B-CAF4413AC63A}" type="datetime1">
              <a:rPr lang="ru-RU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CA894-E133-4186-9786-BE38E8002A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093C4-B56B-40A6-A27F-FC34A0E066AA}" type="datetime1">
              <a:rPr lang="ru-RU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AD3C2-3B69-46AD-9F60-7587E3294D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367DC-190D-4B32-9EE4-C01565F1959B}" type="datetime1">
              <a:rPr lang="ru-RU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97839-2BEF-4C89-A73D-E84820229F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B01EE-70D6-48E1-AFB2-DB5F3D238442}" type="datetime1">
              <a:rPr lang="ru-RU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76B63-53FB-4FB0-9A53-6B8C8A4FAA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2DAC1-FCBB-4056-B578-53A59BC84C3D}" type="datetime1">
              <a:rPr lang="ru-RU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966ED-94BB-4FAB-8D47-BE5717703F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26EC9D2-24F8-463A-848D-BA07253D9580}" type="datetime1">
              <a:rPr lang="ru-RU"/>
              <a:pPr>
                <a:defRPr/>
              </a:pPr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04C361A-F4A2-4BA5-8734-B933DB5377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plit orient="vert"/>
  </p:transition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785918" y="2060848"/>
            <a:ext cx="5715000" cy="2225395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Православие открывает мир</a:t>
            </a:r>
            <a:b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Comic Sans MS" pitchFamily="66" charset="0"/>
              </a:rPr>
              <a:t>(ко дню православной книги)</a:t>
            </a:r>
            <a:endParaRPr lang="ru-RU" sz="4800" b="1" dirty="0" smtClean="0">
              <a:solidFill>
                <a:schemeClr val="accent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85720" y="142852"/>
            <a:ext cx="8643998" cy="6500858"/>
          </a:xfrm>
          <a:prstGeom prst="rect">
            <a:avLst/>
          </a:prstGeom>
          <a:noFill/>
          <a:ln w="76200">
            <a:solidFill>
              <a:schemeClr val="accent6">
                <a:lumMod val="50000"/>
              </a:schemeClr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3" name="Picture 2" descr="H:\Documents and Settings\Aida\Рабочий стол\ПРО создание презнетаций шаблонов... и всё!\МОИ шаблоны ЭКСПЕРИМЕНТы\c6083dc3afa8a7a217aa7cd89793e60f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357554" y="928670"/>
            <a:ext cx="2428892" cy="1285884"/>
          </a:xfrm>
          <a:prstGeom prst="ellipse">
            <a:avLst/>
          </a:prstGeom>
          <a:ln>
            <a:noFill/>
          </a:ln>
          <a:effectLst>
            <a:reflection blurRad="6350" stA="50000" endA="300" endPos="55000" dir="5400000" sy="-100000" algn="bl" rotWithShape="0"/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85720" y="6642556"/>
            <a:ext cx="979755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http://aida.ucoz.ru</a:t>
            </a:r>
            <a:endParaRPr lang="ru-RU" sz="800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39952" y="4077072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dirty="0" smtClean="0"/>
          </a:p>
          <a:p>
            <a:pPr algn="ctr"/>
            <a:endParaRPr lang="ru-RU" sz="1400" dirty="0"/>
          </a:p>
          <a:p>
            <a:pPr algn="ctr"/>
            <a:r>
              <a:rPr lang="ru-RU" sz="1400" dirty="0" smtClean="0"/>
              <a:t>Гривенская сельская библиотека</a:t>
            </a:r>
          </a:p>
          <a:p>
            <a:pPr algn="ctr"/>
            <a:r>
              <a:rPr lang="ru-RU" sz="1400" dirty="0" smtClean="0"/>
              <a:t>2021 год</a:t>
            </a:r>
            <a:endParaRPr lang="ru-RU" sz="14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FA1D4-FCEE-4E4A-B4BA-20CBF5ED328D}" type="slidenum">
              <a:rPr lang="ru-RU"/>
              <a:pPr>
                <a:defRPr/>
              </a:pPr>
              <a:t>10</a:t>
            </a:fld>
            <a:endParaRPr lang="ru-RU" dirty="0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000232" y="4456821"/>
            <a:ext cx="642942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первые День православной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книги отмечался в России </a:t>
            </a:r>
          </a:p>
          <a:p>
            <a:pPr lvl="0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14 марта 2010 года.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Этот праздник, который стал ежегодным, был учреждён Священным Синодом Русской православной Церкви по инициативе Патриарха Московского и всея Руси Кирилла и приурочен к дате выпуска первой печатной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ниги.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http://tevedom.ru/upload/medialibrary/2dc/pict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85918" y="500042"/>
            <a:ext cx="6480000" cy="3888000"/>
          </a:xfrm>
          <a:prstGeom prst="round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FA1D4-FCEE-4E4A-B4BA-20CBF5ED328D}" type="slidenum">
              <a:rPr lang="ru-RU"/>
              <a:pPr>
                <a:defRPr/>
              </a:pPr>
              <a:t>11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42976" y="2428868"/>
            <a:ext cx="31432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Первым в нашей стране напечатал книгу диакон Иван Федоров. Поэтому его называют первопечатником. 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Picture 2" descr="http://i.enc-dic.com/dic/enc_biography/images/m_22568.jpg"/>
          <p:cNvPicPr>
            <a:picLocks noChangeAspect="1" noChangeArrowheads="1"/>
          </p:cNvPicPr>
          <p:nvPr/>
        </p:nvPicPr>
        <p:blipFill>
          <a:blip r:embed="rId2" cstate="email">
            <a:lum bright="-6000" contrast="12000"/>
          </a:blip>
          <a:srcRect/>
          <a:stretch>
            <a:fillRect/>
          </a:stretch>
        </p:blipFill>
        <p:spPr bwMode="auto">
          <a:xfrm>
            <a:off x="4357686" y="785794"/>
            <a:ext cx="3664800" cy="4838959"/>
          </a:xfrm>
          <a:prstGeom prst="rect">
            <a:avLst/>
          </a:prstGeom>
          <a:noFill/>
          <a:ln w="57150" cmpd="thinThick">
            <a:solidFill>
              <a:schemeClr val="accent2">
                <a:lumMod val="50000"/>
              </a:schemeClr>
            </a:solidFill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FA1D4-FCEE-4E4A-B4BA-20CBF5ED328D}" type="slidenum">
              <a:rPr lang="ru-RU"/>
              <a:pPr>
                <a:defRPr/>
              </a:pPr>
              <a:t>12</a:t>
            </a:fld>
            <a:endParaRPr lang="ru-RU"/>
          </a:p>
        </p:txBody>
      </p:sp>
      <p:pic>
        <p:nvPicPr>
          <p:cNvPr id="2050" name="Picture 2" descr="&amp;Dcy;&amp;iecy;&amp;ncy;&amp;softcy; &amp;pcy;&amp;rcy;&amp;acy;&amp;vcy;&amp;ocy;&amp;scy;&amp;lcy;&amp;acy;&amp;vcy;&amp;ncy;&amp;ocy;&amp;jcy; &amp;kcy;&amp;ncy;&amp;icy;&amp;gcy;&amp;icy;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7504" y="548680"/>
            <a:ext cx="8928992" cy="5543242"/>
          </a:xfrm>
          <a:prstGeom prst="rect">
            <a:avLst/>
          </a:prstGeom>
          <a:noFill/>
        </p:spPr>
      </p:pic>
      <p:pic>
        <p:nvPicPr>
          <p:cNvPr id="4" name="Picture 2" descr="C:\Documents and Settings\Admin\Рабочий стол\Новая папка\88280098_Romashkisvechi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4786322"/>
            <a:ext cx="3916800" cy="1305600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115616" y="980728"/>
            <a:ext cx="935831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Есть чудо на земле с названьем дивным – книга!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Великой красоты и сложности предел,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Животворящий сплав прошедшего и мига,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Фундамент для грядущих добрых дел.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2051" name="Picture 3" descr="http://chudomama.com/purchases/uploads/c0a/dbd/f9e922926fe927b9482c46e1d8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868" y="2928934"/>
            <a:ext cx="2862000" cy="3105575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2500298" y="5063833"/>
            <a:ext cx="514353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Живет книга уже несколько тысячелетий, но не всегда она была такой, какой мы видим её сейчас.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</a:endParaRPr>
          </a:p>
        </p:txBody>
      </p:sp>
      <p:pic>
        <p:nvPicPr>
          <p:cNvPr id="73730" name="Picture 2" descr="http://static.diary.ru/userdir/1/4/1/1/1411521/5794481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85918" y="500042"/>
            <a:ext cx="5900400" cy="4425301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FA1D4-FCEE-4E4A-B4BA-20CBF5ED328D}" type="slidenum">
              <a:rPr lang="ru-RU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1428736"/>
            <a:ext cx="62865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2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История </a:t>
            </a:r>
          </a:p>
          <a:p>
            <a:r>
              <a:rPr lang="ru-RU" sz="7200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  книги</a:t>
            </a:r>
            <a:endParaRPr lang="ru-RU" sz="72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60418" name="Picture 2" descr="http://dreamworlds.ru/uploads/posts/2010-05/thumbs/1274972231_image1009456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14942" y="2143116"/>
            <a:ext cx="3114675" cy="3886201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FA1D4-FCEE-4E4A-B4BA-20CBF5ED328D}" type="slidenum">
              <a:rPr lang="ru-RU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2915816" y="5085184"/>
            <a:ext cx="52149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Первые славянские книги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были рукописными. Создавали их в тиши святых обителей монахи. </a:t>
            </a:r>
          </a:p>
        </p:txBody>
      </p:sp>
      <p:sp>
        <p:nvSpPr>
          <p:cNvPr id="82946" name="AutoShape 2" descr="78ce56ae5fa75ac85e3ab5e321d88a9d (148x62, 13Kb)"/>
          <p:cNvSpPr>
            <a:spLocks noChangeAspect="1" noChangeArrowheads="1"/>
          </p:cNvSpPr>
          <p:nvPr/>
        </p:nvSpPr>
        <p:spPr bwMode="auto">
          <a:xfrm>
            <a:off x="155575" y="-280988"/>
            <a:ext cx="1409700" cy="5905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82948" name="AutoShape 4" descr="78ce56ae5fa75ac85e3ab5e321d88a9d (148x62, 13Kb)"/>
          <p:cNvSpPr>
            <a:spLocks noChangeAspect="1" noChangeArrowheads="1"/>
          </p:cNvSpPr>
          <p:nvPr/>
        </p:nvSpPr>
        <p:spPr bwMode="auto">
          <a:xfrm>
            <a:off x="155575" y="-280988"/>
            <a:ext cx="1409700" cy="5905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026" name="Picture 2" descr="xristianskaya-pritcha-monax-i-pervoistochnik (604x383, 213Kb)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6507" y="596478"/>
            <a:ext cx="6704583" cy="4332720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FA1D4-FCEE-4E4A-B4BA-20CBF5ED328D}" type="slidenum">
              <a:rPr lang="ru-RU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1000100" y="3143248"/>
            <a:ext cx="34290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Они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старательно выписывали каждую буковку. Заглавные буквы писали красными чернилами. </a:t>
            </a:r>
          </a:p>
        </p:txBody>
      </p:sp>
      <p:pic>
        <p:nvPicPr>
          <p:cNvPr id="99330" name="Picture 2" descr="&amp;Icy;&amp;gcy;&amp;rcy;&amp;acy; «&amp;Ncy;&amp;Acy;&amp;Zcy;&amp;Ocy;&amp;Vcy;&amp;Icy; &amp;Scy;&amp;Lcy;&amp;Ocy;&amp;Vcy;&amp;Ocy;»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628" y="571480"/>
            <a:ext cx="3024000" cy="5443201"/>
          </a:xfrm>
          <a:prstGeom prst="rect">
            <a:avLst/>
          </a:prstGeom>
          <a:noFill/>
        </p:spPr>
      </p:pic>
      <p:pic>
        <p:nvPicPr>
          <p:cNvPr id="5" name="Picture 2" descr="78ce56ae5fa75ac85e3ab5e321d88a9d (148x62, 13Kb)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00100" y="928670"/>
            <a:ext cx="3571200" cy="1496046"/>
          </a:xfrm>
          <a:prstGeom prst="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FA1D4-FCEE-4E4A-B4BA-20CBF5ED328D}" type="slidenum">
              <a:rPr lang="ru-RU"/>
              <a:pPr>
                <a:defRPr/>
              </a:pPr>
              <a:t>7</a:t>
            </a:fld>
            <a:endParaRPr lang="ru-RU" dirty="0"/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65050" y="714356"/>
            <a:ext cx="2350895" cy="3903948"/>
          </a:xfrm>
          <a:prstGeom prst="roundRect">
            <a:avLst/>
          </a:prstGeom>
          <a:noFill/>
        </p:spPr>
      </p:pic>
      <p:pic>
        <p:nvPicPr>
          <p:cNvPr id="56324" name="Picture 4" descr="http://rud.exdat.com/pars_docs/tw_refs/722/721330/721330_html_m15f932aa.jpg"/>
          <p:cNvPicPr>
            <a:picLocks noChangeAspect="1" noChangeArrowheads="1"/>
          </p:cNvPicPr>
          <p:nvPr/>
        </p:nvPicPr>
        <p:blipFill>
          <a:blip r:embed="rId3" cstate="email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001344" y="714356"/>
            <a:ext cx="2900994" cy="3870926"/>
          </a:xfrm>
          <a:prstGeom prst="round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14546" y="4929198"/>
            <a:ext cx="61436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Такие буквы назывались буквицами.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Буквица – первая прописная буква книги или главы в книге. Но буква не простая, а украшенная. 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FA1D4-FCEE-4E4A-B4BA-20CBF5ED328D}" type="slidenum">
              <a:rPr lang="ru-RU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2071670" y="4766101"/>
            <a:ext cx="65722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Особенно благоговейно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люди относились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 книгам, в которых написано о Боге. Поэтому Библию, Евангелие, Псалтирь и Молитвослов  читают стоя, прежде осенив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себя крестным знамением.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2706" name="Picture 2" descr="http://img0.liveinternet.ru/images/attach/c/7/94/171/94171816_Igor_Belkovskiy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14546" y="500042"/>
            <a:ext cx="5608800" cy="4153160"/>
          </a:xfrm>
          <a:prstGeom prst="roundRect">
            <a:avLst/>
          </a:prstGeom>
          <a:noFill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FA1D4-FCEE-4E4A-B4BA-20CBF5ED328D}" type="slidenum">
              <a:rPr lang="ru-RU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071670" y="4751829"/>
            <a:ext cx="6286544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ru-RU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День Православной Книги</a:t>
            </a:r>
            <a:r>
              <a:rPr lang="en-US" dirty="0" smtClean="0">
                <a:solidFill>
                  <a:srgbClr val="C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–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первый праздник в череде</a:t>
            </a:r>
            <a:endParaRPr lang="ru-RU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hangingPunct="0"/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самых светлых и прекрасных весенних праздников: Благовещение, Пасха, День Победы, Неделя славянской письменности и культуры.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http://www.bogoslov.ru/data/2012/02/12/1236480670/7.jpg"/>
          <p:cNvPicPr>
            <a:picLocks noChangeAspect="1" noChangeArrowheads="1"/>
          </p:cNvPicPr>
          <p:nvPr/>
        </p:nvPicPr>
        <p:blipFill>
          <a:blip r:embed="rId2" cstate="email">
            <a:lum bright="-12000" contrast="13000"/>
          </a:blip>
          <a:srcRect/>
          <a:stretch>
            <a:fillRect/>
          </a:stretch>
        </p:blipFill>
        <p:spPr bwMode="auto">
          <a:xfrm>
            <a:off x="2357422" y="714356"/>
            <a:ext cx="5220000" cy="3776825"/>
          </a:xfrm>
          <a:prstGeom prst="round2DiagRect">
            <a:avLst/>
          </a:prstGeom>
          <a:noFill/>
          <a:ln w="60325" cmpd="thinThick"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итература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1426</TotalTime>
  <Words>217</Words>
  <Application>Microsoft Office PowerPoint</Application>
  <PresentationFormat>Экран (4:3)</PresentationFormat>
  <Paragraphs>33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литература 2</vt:lpstr>
      <vt:lpstr>Православие открывает мир (ко дню православной книги)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Aida_Alex</dc:creator>
  <cp:lastModifiedBy>Библиотека</cp:lastModifiedBy>
  <cp:revision>180</cp:revision>
  <dcterms:created xsi:type="dcterms:W3CDTF">2010-01-03T13:51:10Z</dcterms:created>
  <dcterms:modified xsi:type="dcterms:W3CDTF">2021-03-11T08:16:48Z</dcterms:modified>
</cp:coreProperties>
</file>