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78621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</a:rPr>
              <a:t>Беслан: </a:t>
            </a:r>
            <a:b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92D050"/>
                </a:solidFill>
                <a:latin typeface="Arial Black" panose="020B0A04020102020204" pitchFamily="34" charset="0"/>
              </a:rPr>
              <a:t>три трагических дня сентября</a:t>
            </a:r>
            <a:endParaRPr lang="ru-RU" sz="4000" dirty="0">
              <a:solidFill>
                <a:srgbClr val="92D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5394" y="661749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Гривенская сельская библиотека 2020 год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5" name="Наталия Власова - Бесл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circle/>
      </p:transition>
    </mc:Choice>
    <mc:Fallback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Детям, которых удалось освободить, в первую очередь давали воду, а уж потом еду.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Библиотека\Pictures\18341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7880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Библиотека\Pictures\Beslan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355976" cy="36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9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7000">
        <p14:rippl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5212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На место теракта в разрушенную школу несли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Библиотека\Pictures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6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7000">
        <p:wipe/>
      </p:transition>
    </mc:Choice>
    <mc:Fallback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Библиотека\Pictures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6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14:flythrough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Библиотека\Pictures\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7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mycdn.me/i?r=AzEPZsRbOZEKgBhR0XGMT1RkvqYADTjgXu7wW6HdFhxaaa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5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1 сентября 2004 года, в городе Беслан начиналось как и во всех школах: радостно празднично, был слышен детский смех, первоклашки волновались, ведь впереди 11 лет учёбы…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328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3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Но в один момент все мысли обрушились… Школу захватили террористы.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Библиотека\Pictures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98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000">
        <p:cover/>
      </p:transition>
    </mc:Choice>
    <mc:Fallback>
      <p:transition spd="slow" advClick="0" advTm="15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30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0000">
        <p:pull/>
      </p:transition>
    </mc:Choice>
    <mc:Fallback>
      <p:transition spd="slow" advClick="0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74665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</a:rPr>
              <a:t>С 1 по 3 сентября </a:t>
            </a:r>
            <a:r>
              <a:rPr lang="ru-RU" dirty="0" smtClean="0">
                <a:solidFill>
                  <a:srgbClr val="FFFF00"/>
                </a:solidFill>
              </a:rPr>
              <a:t>заложники </a:t>
            </a:r>
            <a:r>
              <a:rPr lang="ru-RU" dirty="0">
                <a:solidFill>
                  <a:srgbClr val="FFFF00"/>
                </a:solidFill>
              </a:rPr>
              <a:t>не получали ни воду, ни питание. В их адрес раздавались постоянные угрозы. Они понимали, что это террористический акт</a:t>
            </a:r>
            <a:r>
              <a:rPr lang="ru-RU" dirty="0" smtClean="0">
                <a:solidFill>
                  <a:srgbClr val="FFFF00"/>
                </a:solidFill>
              </a:rPr>
              <a:t>. В одном из классов боевики сделали расстрельную комнату, где к стенке ставились все, кто не слушался и не выполнял команд террористов.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5000">
        <p:fade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На второй день, переговорив с бывшим ингушским президентом, боевики отпустили 26 человек – женщин с грудными детьми.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765890" cy="385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Библиотека\Pictures\29304fa0-0001-0004-0000-000000027217_w1528_r1.4951456310679612_fpx54.83_fpy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91433"/>
            <a:ext cx="465772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5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0000">
        <p14:glitter pattern="hexago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b="0" dirty="0"/>
              <a:t> </a:t>
            </a:r>
            <a:r>
              <a:rPr lang="ru-RU" b="0" dirty="0" smtClean="0"/>
              <a:t>      </a:t>
            </a:r>
            <a:r>
              <a:rPr lang="ru-RU" dirty="0" smtClean="0"/>
              <a:t>Утро </a:t>
            </a:r>
            <a:r>
              <a:rPr lang="ru-RU" dirty="0"/>
              <a:t>третьего дня для террористов стало </a:t>
            </a:r>
            <a:r>
              <a:rPr lang="ru-RU" dirty="0" smtClean="0"/>
              <a:t>последним, как </a:t>
            </a:r>
            <a:r>
              <a:rPr lang="ru-RU" dirty="0"/>
              <a:t>и для многих заложников. Все произошло внезапно. Спасатели пошли </a:t>
            </a:r>
            <a:r>
              <a:rPr lang="ru-RU" dirty="0" smtClean="0"/>
              <a:t>в школу </a:t>
            </a:r>
            <a:r>
              <a:rPr lang="ru-RU" dirty="0"/>
              <a:t>забирать тела убитых. В это время в спортзале что-то взорвалось. Когда дети убегали через дыру в стене от взрыва, террористы из </a:t>
            </a:r>
            <a:r>
              <a:rPr lang="ru-RU" dirty="0" smtClean="0"/>
              <a:t>школы стреляли </a:t>
            </a:r>
            <a:r>
              <a:rPr lang="ru-RU" dirty="0"/>
              <a:t>им в спину. К уцелевшим, уже не обращая никакого внимания на пули, навстречу бежали родственники и военные. Заложников вели, </a:t>
            </a:r>
            <a:r>
              <a:rPr lang="ru-RU" dirty="0" smtClean="0"/>
              <a:t>подхватывали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smtClean="0"/>
              <a:t>руки и бежали в укрытие.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41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0">
        <p14:prism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Библиотека\Pictures\KOY20040903G037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975"/>
            <a:ext cx="8928992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6000">
        <p14:flip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Библиотека\Pictures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7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165</TotalTime>
  <Words>222</Words>
  <Application>Microsoft Office PowerPoint</Application>
  <PresentationFormat>Экран (4:3)</PresentationFormat>
  <Paragraphs>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Паркет</vt:lpstr>
      <vt:lpstr>Беслан:  три трагических дня сентября</vt:lpstr>
      <vt:lpstr>1 сентября 2004 года, в городе Беслан начиналось как и во всех школах: радостно празднично, был слышен детский смех, первоклашки волновались, ведь впереди 11 лет учёбы…</vt:lpstr>
      <vt:lpstr>Но в один момент все мысли обрушились… Школу захватили террористы.</vt:lpstr>
      <vt:lpstr>Презентация PowerPoint</vt:lpstr>
      <vt:lpstr>С 1 по 3 сентября заложники не получали ни воду, ни питание. В их адрес раздавались постоянные угрозы. Они понимали, что это террористический акт. В одном из классов боевики сделали расстрельную комнату, где к стенке ставились все, кто не слушался и не выполнял команд террористов.</vt:lpstr>
      <vt:lpstr>На второй день, переговорив с бывшим ингушским президентом, боевики отпустили 26 человек – женщин с грудными детьми.</vt:lpstr>
      <vt:lpstr>       Утро третьего дня для террористов стало последним, как и для многих заложников. Все произошло внезапно. Спасатели пошли в школу забирать тела убитых. В это время в спортзале что-то взорвалось. Когда дети убегали через дыру в стене от взрыва, террористы из школы стреляли им в спину. К уцелевшим, уже не обращая никакого внимания на пули, навстречу бежали родственники и военные. Заложников вели, подхватывали  на руки и бежали в укрытие. </vt:lpstr>
      <vt:lpstr>Презентация PowerPoint</vt:lpstr>
      <vt:lpstr>Презентация PowerPoint</vt:lpstr>
      <vt:lpstr>Детям, которых удалось освободить, в первую очередь давали воду, а уж потом еду.</vt:lpstr>
      <vt:lpstr>На место теракта в разрушенную школу несли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Беслан:  три трагических дня сентября</dc:title>
  <dc:creator>Библиотека</dc:creator>
  <cp:lastModifiedBy>Библиотека</cp:lastModifiedBy>
  <cp:revision>20</cp:revision>
  <dcterms:created xsi:type="dcterms:W3CDTF">2020-09-01T08:52:40Z</dcterms:created>
  <dcterms:modified xsi:type="dcterms:W3CDTF">2020-09-01T11:48:44Z</dcterms:modified>
</cp:coreProperties>
</file>