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08DA6B-DBF4-4BB7-B6E8-56B125D568BA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4729B0B-2BEE-4D66-A2BD-474023DAD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08DA6B-DBF4-4BB7-B6E8-56B125D568BA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729B0B-2BEE-4D66-A2BD-474023DAD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08DA6B-DBF4-4BB7-B6E8-56B125D568BA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729B0B-2BEE-4D66-A2BD-474023DAD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08DA6B-DBF4-4BB7-B6E8-56B125D568BA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729B0B-2BEE-4D66-A2BD-474023DAD1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08DA6B-DBF4-4BB7-B6E8-56B125D568BA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729B0B-2BEE-4D66-A2BD-474023DAD1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08DA6B-DBF4-4BB7-B6E8-56B125D568BA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729B0B-2BEE-4D66-A2BD-474023DAD1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08DA6B-DBF4-4BB7-B6E8-56B125D568BA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729B0B-2BEE-4D66-A2BD-474023DAD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08DA6B-DBF4-4BB7-B6E8-56B125D568BA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729B0B-2BEE-4D66-A2BD-474023DAD1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08DA6B-DBF4-4BB7-B6E8-56B125D568BA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729B0B-2BEE-4D66-A2BD-474023DAD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08DA6B-DBF4-4BB7-B6E8-56B125D568BA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729B0B-2BEE-4D66-A2BD-474023DAD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08DA6B-DBF4-4BB7-B6E8-56B125D568BA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729B0B-2BEE-4D66-A2BD-474023DAD1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08DA6B-DBF4-4BB7-B6E8-56B125D568BA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4729B0B-2BEE-4D66-A2BD-474023DAD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214313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Час общения </a:t>
            </a:r>
            <a:b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6700" dirty="0" smtClean="0">
                <a:solidFill>
                  <a:srgbClr val="00B0F0"/>
                </a:solidFill>
                <a:latin typeface="Comic Sans MS" pitchFamily="66" charset="0"/>
              </a:rPr>
              <a:t>«День мудрости и </a:t>
            </a:r>
            <a:br>
              <a:rPr lang="ru-RU" sz="6700" dirty="0" smtClean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ru-RU" sz="6700" dirty="0" smtClean="0">
                <a:solidFill>
                  <a:srgbClr val="00B0F0"/>
                </a:solidFill>
                <a:latin typeface="Comic Sans MS" pitchFamily="66" charset="0"/>
              </a:rPr>
              <a:t>уважения»</a:t>
            </a:r>
            <a:endParaRPr lang="ru-RU" sz="6700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2050" name="Picture 2" descr="D:\Зубенко Т.А\ОТчёты о мероприятиях на сайт\октябрь\День пожилого человека\img45_thumb.jpg"/>
          <p:cNvPicPr>
            <a:picLocks noChangeAspect="1" noChangeArrowheads="1"/>
          </p:cNvPicPr>
          <p:nvPr/>
        </p:nvPicPr>
        <p:blipFill>
          <a:blip r:embed="rId2"/>
          <a:srcRect t="24490"/>
          <a:stretch>
            <a:fillRect/>
          </a:stretch>
        </p:blipFill>
        <p:spPr bwMode="auto">
          <a:xfrm>
            <a:off x="1142976" y="2643182"/>
            <a:ext cx="7000894" cy="3964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Зубенко Т.А\ОТчёты о мероприятиях на сайт\октябрь\День пожилого человека\DSCN8066_thum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15949" b="561"/>
          <a:stretch>
            <a:fillRect/>
          </a:stretch>
        </p:blipFill>
        <p:spPr bwMode="auto">
          <a:xfrm>
            <a:off x="357158" y="142852"/>
            <a:ext cx="7286676" cy="6465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Зубенко Т.А\ОТчёты о мероприятиях на сайт\октябрь\День пожилого человека\DSCN8058_thum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876" r="16853" b="11189"/>
          <a:stretch>
            <a:fillRect/>
          </a:stretch>
        </p:blipFill>
        <p:spPr bwMode="auto">
          <a:xfrm>
            <a:off x="214282" y="142852"/>
            <a:ext cx="3214710" cy="4019564"/>
          </a:xfrm>
          <a:prstGeom prst="rect">
            <a:avLst/>
          </a:prstGeom>
          <a:noFill/>
        </p:spPr>
      </p:pic>
      <p:pic>
        <p:nvPicPr>
          <p:cNvPr id="6147" name="Picture 3" descr="D:\Зубенко Т.А\ОТчёты о мероприятиях на сайт\октябрь\День пожилого человека\DSCN8065_thumb.jpg"/>
          <p:cNvPicPr>
            <a:picLocks noChangeAspect="1" noChangeArrowheads="1"/>
          </p:cNvPicPr>
          <p:nvPr/>
        </p:nvPicPr>
        <p:blipFill>
          <a:blip r:embed="rId3"/>
          <a:srcRect l="15833" r="23333"/>
          <a:stretch>
            <a:fillRect/>
          </a:stretch>
        </p:blipFill>
        <p:spPr bwMode="auto">
          <a:xfrm>
            <a:off x="3571868" y="0"/>
            <a:ext cx="5214944" cy="642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раскраски Рождество и новый год\Cпасибо-за-внимание-картинки-для-презентации-подборка-36-штук-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Зубенко Т.А\ОТчёты о мероприятиях на сайт\октябрь\День пожилого человека\doze0egwsaab1o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28"/>
            <a:ext cx="6143668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Всем чем раньше очень хотелось но на это не было времени!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Не смотрите агрессивные новостные телепередачи!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Лучше читайте книги!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Лучше классику : Толстого, Тургенева, Бунина…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Не покупайте книги в магазине!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Лучше запишитесь в библиотеку!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Мы вас ждем! х.Лебеди, ул. Красноармейская 1/1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Чем можно заняться в освободившееся время?!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Зубенко Т.А\ОТчёты о мероприятиях на сайт\октябрь\День пожилого человека\DSCN8064_thum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332" r="24239"/>
          <a:stretch>
            <a:fillRect/>
          </a:stretch>
        </p:blipFill>
        <p:spPr bwMode="auto">
          <a:xfrm>
            <a:off x="1714480" y="214266"/>
            <a:ext cx="5530161" cy="6643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Зубенко Т.А\ОТчёты о мероприятиях на сайт\октябрь\День пожилого человека\DSCN8055_thum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87903" cy="6440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Зубенко Т.А\ОТчёты о мероприятиях на сайт\октябрь\День пожилого человека\DSCN8059_thum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934" r="22773"/>
          <a:stretch>
            <a:fillRect/>
          </a:stretch>
        </p:blipFill>
        <p:spPr bwMode="auto">
          <a:xfrm>
            <a:off x="285720" y="357166"/>
            <a:ext cx="4000528" cy="4525962"/>
          </a:xfrm>
          <a:prstGeom prst="rect">
            <a:avLst/>
          </a:prstGeom>
          <a:noFill/>
        </p:spPr>
      </p:pic>
      <p:pic>
        <p:nvPicPr>
          <p:cNvPr id="4099" name="Picture 3" descr="D:\Зубенко Т.А\ОТчёты о мероприятиях на сайт\октябрь\День пожилого человека\DSCN8060_thumb.jpg"/>
          <p:cNvPicPr>
            <a:picLocks noChangeAspect="1" noChangeArrowheads="1"/>
          </p:cNvPicPr>
          <p:nvPr/>
        </p:nvPicPr>
        <p:blipFill>
          <a:blip r:embed="rId3"/>
          <a:srcRect l="10833" t="4444" r="30833"/>
          <a:stretch>
            <a:fillRect/>
          </a:stretch>
        </p:blipFill>
        <p:spPr bwMode="auto">
          <a:xfrm>
            <a:off x="4429124" y="1285860"/>
            <a:ext cx="4357718" cy="5353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Зубенко Т.А\ОТчёты о мероприятиях на сайт\октябрь\День пожилого человека\DSCN8056_thum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221" r="19221"/>
          <a:stretch>
            <a:fillRect/>
          </a:stretch>
        </p:blipFill>
        <p:spPr bwMode="auto">
          <a:xfrm>
            <a:off x="285720" y="142852"/>
            <a:ext cx="3714776" cy="4525962"/>
          </a:xfrm>
          <a:prstGeom prst="rect">
            <a:avLst/>
          </a:prstGeom>
          <a:noFill/>
        </p:spPr>
      </p:pic>
      <p:pic>
        <p:nvPicPr>
          <p:cNvPr id="5123" name="Picture 3" descr="D:\Зубенко Т.А\ОТчёты о мероприятиях на сайт\октябрь\День пожилого человека\DSCN8057_thumb.jpg"/>
          <p:cNvPicPr>
            <a:picLocks noChangeAspect="1" noChangeArrowheads="1"/>
          </p:cNvPicPr>
          <p:nvPr/>
        </p:nvPicPr>
        <p:blipFill>
          <a:blip r:embed="rId3"/>
          <a:srcRect l="9329"/>
          <a:stretch>
            <a:fillRect/>
          </a:stretch>
        </p:blipFill>
        <p:spPr bwMode="auto">
          <a:xfrm>
            <a:off x="3357554" y="1928800"/>
            <a:ext cx="5786445" cy="4786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Зубенко Т.А\ОТчёты о мероприятиях на сайт\октябрь\День пожилого человека\DSCN8063_thum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118" t="6734" r="25140"/>
          <a:stretch>
            <a:fillRect/>
          </a:stretch>
        </p:blipFill>
        <p:spPr bwMode="auto">
          <a:xfrm>
            <a:off x="142844" y="214290"/>
            <a:ext cx="3786214" cy="4221174"/>
          </a:xfrm>
          <a:prstGeom prst="rect">
            <a:avLst/>
          </a:prstGeom>
          <a:noFill/>
        </p:spPr>
      </p:pic>
      <p:pic>
        <p:nvPicPr>
          <p:cNvPr id="3075" name="Picture 3" descr="D:\Зубенко Т.А\ОТчёты о мероприятиях на сайт\октябрь\День пожилого человека\DSCN8061_thumb.jpg"/>
          <p:cNvPicPr>
            <a:picLocks noChangeAspect="1" noChangeArrowheads="1"/>
          </p:cNvPicPr>
          <p:nvPr/>
        </p:nvPicPr>
        <p:blipFill>
          <a:blip r:embed="rId3"/>
          <a:srcRect l="9166" r="16666"/>
          <a:stretch>
            <a:fillRect/>
          </a:stretch>
        </p:blipFill>
        <p:spPr bwMode="auto">
          <a:xfrm>
            <a:off x="3500430" y="928670"/>
            <a:ext cx="5500726" cy="55624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Зубенко Т.А\ОТчёты о мероприятиях на сайт\октябрь\День пожилого человека\DSCN8062_thum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567" r="29875"/>
          <a:stretch>
            <a:fillRect/>
          </a:stretch>
        </p:blipFill>
        <p:spPr bwMode="auto">
          <a:xfrm>
            <a:off x="0" y="0"/>
            <a:ext cx="4143404" cy="5048188"/>
          </a:xfrm>
          <a:prstGeom prst="rect">
            <a:avLst/>
          </a:prstGeom>
          <a:noFill/>
        </p:spPr>
      </p:pic>
      <p:pic>
        <p:nvPicPr>
          <p:cNvPr id="7171" name="Picture 3" descr="D:\Зубенко Т.А\ОТчёты о мероприятиях на сайт\октябрь\День пожилого человека\DSCN8067_thumb.jpg"/>
          <p:cNvPicPr>
            <a:picLocks noChangeAspect="1" noChangeArrowheads="1"/>
          </p:cNvPicPr>
          <p:nvPr/>
        </p:nvPicPr>
        <p:blipFill>
          <a:blip r:embed="rId3"/>
          <a:srcRect l="20000" t="8889" r="25000"/>
          <a:stretch>
            <a:fillRect/>
          </a:stretch>
        </p:blipFill>
        <p:spPr bwMode="auto">
          <a:xfrm>
            <a:off x="4071934" y="1000106"/>
            <a:ext cx="4714908" cy="5857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</TotalTime>
  <Words>61</Words>
  <Application>Microsoft Office PowerPoint</Application>
  <PresentationFormat>Экран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Час общения  «День мудрости и  уважения»</vt:lpstr>
      <vt:lpstr>Слайд 2</vt:lpstr>
      <vt:lpstr>Чем можно заняться в освободившееся время?!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Лебединская Сельская библиотека  советует прочитать</dc:title>
  <dc:creator>user</dc:creator>
  <cp:lastModifiedBy>user</cp:lastModifiedBy>
  <cp:revision>6</cp:revision>
  <dcterms:created xsi:type="dcterms:W3CDTF">2020-10-02T08:35:22Z</dcterms:created>
  <dcterms:modified xsi:type="dcterms:W3CDTF">2021-09-30T07:13:45Z</dcterms:modified>
</cp:coreProperties>
</file>