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4635373" y="798576"/>
            <a:ext cx="4508627" cy="59710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29895">
              <a:lnSpc>
                <a:spcPct val="101725"/>
              </a:lnSpc>
              <a:spcBef>
                <a:spcPts val="7082"/>
              </a:spcBef>
            </a:pPr>
            <a:r>
              <a:rPr sz="3600" b="1" spc="0" dirty="0">
                <a:latin typeface="Candara"/>
                <a:cs typeface="Candara"/>
              </a:rPr>
              <a:t>о</a:t>
            </a:r>
            <a:endParaRPr sz="3600" dirty="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70564" y="2559557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6974" y="1895824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9456" y="2443543"/>
            <a:ext cx="8627530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ПЕВЕЦ МУЖЕСТВА  И 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 Т В А  Г И</a:t>
            </a:r>
            <a:endParaRPr sz="54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0477" y="2538475"/>
            <a:ext cx="4288332" cy="37763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7724">
              <a:lnSpc>
                <a:spcPts val="3675"/>
              </a:lnSpc>
              <a:spcBef>
                <a:spcPts val="183"/>
              </a:spcBef>
            </a:pPr>
            <a:endParaRPr sz="3600" dirty="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2272" y="2161031"/>
            <a:ext cx="8002524" cy="499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78508" y="2526791"/>
            <a:ext cx="5754624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71750" y="3286086"/>
            <a:ext cx="4714875" cy="3264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69464" y="3284220"/>
            <a:ext cx="4718303" cy="32674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2850" y="3197225"/>
            <a:ext cx="4892675" cy="3442423"/>
          </a:xfrm>
          <a:custGeom>
            <a:avLst/>
            <a:gdLst/>
            <a:ahLst/>
            <a:cxnLst/>
            <a:rect l="l" t="t" r="r" b="b"/>
            <a:pathLst>
              <a:path w="4892675" h="3442423">
                <a:moveTo>
                  <a:pt x="0" y="3442423"/>
                </a:moveTo>
                <a:lnTo>
                  <a:pt x="53339" y="3389083"/>
                </a:lnTo>
                <a:lnTo>
                  <a:pt x="53339" y="53339"/>
                </a:lnTo>
                <a:lnTo>
                  <a:pt x="4839334" y="53339"/>
                </a:lnTo>
                <a:lnTo>
                  <a:pt x="4839334" y="3389083"/>
                </a:lnTo>
                <a:lnTo>
                  <a:pt x="53339" y="3389083"/>
                </a:lnTo>
                <a:lnTo>
                  <a:pt x="4892675" y="3442423"/>
                </a:lnTo>
                <a:lnTo>
                  <a:pt x="4892675" y="0"/>
                </a:lnTo>
                <a:lnTo>
                  <a:pt x="0" y="0"/>
                </a:lnTo>
                <a:lnTo>
                  <a:pt x="0" y="3442423"/>
                </a:lnTo>
                <a:close/>
              </a:path>
              <a:path w="4892675" h="3442423">
                <a:moveTo>
                  <a:pt x="71119" y="3371303"/>
                </a:moveTo>
                <a:lnTo>
                  <a:pt x="88900" y="3353523"/>
                </a:lnTo>
                <a:lnTo>
                  <a:pt x="88900" y="88900"/>
                </a:lnTo>
                <a:lnTo>
                  <a:pt x="4803775" y="88900"/>
                </a:lnTo>
                <a:lnTo>
                  <a:pt x="4803775" y="3353523"/>
                </a:lnTo>
                <a:lnTo>
                  <a:pt x="88900" y="3353523"/>
                </a:lnTo>
                <a:lnTo>
                  <a:pt x="4821555" y="3371303"/>
                </a:lnTo>
                <a:lnTo>
                  <a:pt x="4821555" y="71120"/>
                </a:lnTo>
                <a:lnTo>
                  <a:pt x="71119" y="71120"/>
                </a:lnTo>
                <a:lnTo>
                  <a:pt x="71119" y="3371303"/>
                </a:lnTo>
                <a:close/>
              </a:path>
              <a:path w="4892675" h="3442423">
                <a:moveTo>
                  <a:pt x="88900" y="3353523"/>
                </a:moveTo>
                <a:lnTo>
                  <a:pt x="71119" y="3371303"/>
                </a:lnTo>
                <a:lnTo>
                  <a:pt x="4821555" y="3371303"/>
                </a:lnTo>
                <a:lnTo>
                  <a:pt x="88900" y="3353523"/>
                </a:lnTo>
                <a:close/>
              </a:path>
              <a:path w="4892675" h="3442423">
                <a:moveTo>
                  <a:pt x="53339" y="3389083"/>
                </a:moveTo>
                <a:lnTo>
                  <a:pt x="0" y="3442423"/>
                </a:lnTo>
                <a:lnTo>
                  <a:pt x="4892675" y="3442423"/>
                </a:lnTo>
                <a:lnTo>
                  <a:pt x="53339" y="3389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82850" y="3197225"/>
            <a:ext cx="4892675" cy="3442423"/>
          </a:xfrm>
          <a:custGeom>
            <a:avLst/>
            <a:gdLst/>
            <a:ahLst/>
            <a:cxnLst/>
            <a:rect l="l" t="t" r="r" b="b"/>
            <a:pathLst>
              <a:path w="4892675" h="3442423">
                <a:moveTo>
                  <a:pt x="0" y="0"/>
                </a:moveTo>
                <a:lnTo>
                  <a:pt x="0" y="3442423"/>
                </a:lnTo>
                <a:lnTo>
                  <a:pt x="4892675" y="3442423"/>
                </a:lnTo>
                <a:lnTo>
                  <a:pt x="4892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04405" y="3250564"/>
            <a:ext cx="17779" cy="3335743"/>
          </a:xfrm>
          <a:custGeom>
            <a:avLst/>
            <a:gdLst/>
            <a:ahLst/>
            <a:cxnLst/>
            <a:rect l="l" t="t" r="r" b="b"/>
            <a:pathLst>
              <a:path w="17779" h="3335743">
                <a:moveTo>
                  <a:pt x="0" y="3335743"/>
                </a:moveTo>
                <a:lnTo>
                  <a:pt x="17779" y="3335743"/>
                </a:lnTo>
                <a:lnTo>
                  <a:pt x="17779" y="0"/>
                </a:lnTo>
                <a:lnTo>
                  <a:pt x="0" y="0"/>
                </a:lnTo>
                <a:lnTo>
                  <a:pt x="0" y="33357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36190" y="3250564"/>
            <a:ext cx="17780" cy="3335743"/>
          </a:xfrm>
          <a:custGeom>
            <a:avLst/>
            <a:gdLst/>
            <a:ahLst/>
            <a:cxnLst/>
            <a:rect l="l" t="t" r="r" b="b"/>
            <a:pathLst>
              <a:path w="17780" h="3335743">
                <a:moveTo>
                  <a:pt x="0" y="3335743"/>
                </a:moveTo>
                <a:lnTo>
                  <a:pt x="17780" y="3335743"/>
                </a:lnTo>
                <a:lnTo>
                  <a:pt x="17780" y="0"/>
                </a:lnTo>
                <a:lnTo>
                  <a:pt x="0" y="0"/>
                </a:lnTo>
                <a:lnTo>
                  <a:pt x="0" y="33357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6625" y="3268345"/>
            <a:ext cx="17779" cy="3300183"/>
          </a:xfrm>
          <a:custGeom>
            <a:avLst/>
            <a:gdLst/>
            <a:ahLst/>
            <a:cxnLst/>
            <a:rect l="l" t="t" r="r" b="b"/>
            <a:pathLst>
              <a:path w="17779" h="3300183">
                <a:moveTo>
                  <a:pt x="0" y="3300183"/>
                </a:moveTo>
                <a:lnTo>
                  <a:pt x="17779" y="3300183"/>
                </a:lnTo>
                <a:lnTo>
                  <a:pt x="17779" y="0"/>
                </a:lnTo>
                <a:lnTo>
                  <a:pt x="0" y="0"/>
                </a:lnTo>
                <a:lnTo>
                  <a:pt x="0" y="3300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53970" y="3268345"/>
            <a:ext cx="17780" cy="3300183"/>
          </a:xfrm>
          <a:custGeom>
            <a:avLst/>
            <a:gdLst/>
            <a:ahLst/>
            <a:cxnLst/>
            <a:rect l="l" t="t" r="r" b="b"/>
            <a:pathLst>
              <a:path w="17780" h="3300183">
                <a:moveTo>
                  <a:pt x="0" y="3300183"/>
                </a:moveTo>
                <a:lnTo>
                  <a:pt x="17780" y="3300183"/>
                </a:lnTo>
                <a:lnTo>
                  <a:pt x="17780" y="0"/>
                </a:lnTo>
                <a:lnTo>
                  <a:pt x="0" y="0"/>
                </a:lnTo>
                <a:lnTo>
                  <a:pt x="0" y="33001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71750" y="3286125"/>
            <a:ext cx="4714875" cy="3264623"/>
          </a:xfrm>
          <a:custGeom>
            <a:avLst/>
            <a:gdLst/>
            <a:ahLst/>
            <a:cxnLst/>
            <a:rect l="l" t="t" r="r" b="b"/>
            <a:pathLst>
              <a:path w="4714875" h="3264623">
                <a:moveTo>
                  <a:pt x="0" y="3264623"/>
                </a:moveTo>
                <a:lnTo>
                  <a:pt x="4714875" y="3264623"/>
                </a:lnTo>
                <a:lnTo>
                  <a:pt x="4714875" y="0"/>
                </a:lnTo>
                <a:lnTo>
                  <a:pt x="0" y="0"/>
                </a:lnTo>
                <a:lnTo>
                  <a:pt x="0" y="3264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27785" y="690035"/>
            <a:ext cx="6550268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79"/>
              </a:lnSpc>
              <a:spcBef>
                <a:spcPts val="164"/>
              </a:spcBef>
            </a:pPr>
            <a:r>
              <a:rPr sz="4800" b="1" spc="0" baseline="3413" dirty="0">
                <a:latin typeface="Candara"/>
                <a:cs typeface="Candara"/>
              </a:rPr>
              <a:t>Кр</a:t>
            </a:r>
            <a:r>
              <a:rPr sz="4800" b="1" spc="-9" baseline="3413" dirty="0">
                <a:latin typeface="Candara"/>
                <a:cs typeface="Candara"/>
              </a:rPr>
              <a:t>о</a:t>
            </a:r>
            <a:r>
              <a:rPr sz="4800" b="1" spc="0" baseline="3413" dirty="0">
                <a:latin typeface="Candara"/>
                <a:cs typeface="Candara"/>
              </a:rPr>
              <a:t>нид</a:t>
            </a:r>
            <a:r>
              <a:rPr sz="4800" b="1" spc="-9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Александр</a:t>
            </a:r>
            <a:r>
              <a:rPr sz="4800" b="1" spc="-14" baseline="3413" dirty="0">
                <a:latin typeface="Candara"/>
                <a:cs typeface="Candara"/>
              </a:rPr>
              <a:t>о</a:t>
            </a:r>
            <a:r>
              <a:rPr sz="4800" b="1" spc="0" baseline="3413" dirty="0">
                <a:latin typeface="Candara"/>
                <a:cs typeface="Candara"/>
              </a:rPr>
              <a:t>вич</a:t>
            </a:r>
            <a:r>
              <a:rPr sz="4800" b="1" spc="-9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Обо</a:t>
            </a:r>
            <a:r>
              <a:rPr sz="4800" b="1" spc="-14" baseline="3413" dirty="0">
                <a:latin typeface="Candara"/>
                <a:cs typeface="Candara"/>
              </a:rPr>
              <a:t>й</a:t>
            </a:r>
            <a:r>
              <a:rPr sz="4800" b="1" spc="0" baseline="3413" dirty="0">
                <a:latin typeface="Candara"/>
                <a:cs typeface="Candara"/>
              </a:rPr>
              <a:t>щи</a:t>
            </a:r>
            <a:r>
              <a:rPr sz="4800" b="1" spc="-9" baseline="3413" dirty="0">
                <a:latin typeface="Candara"/>
                <a:cs typeface="Candara"/>
              </a:rPr>
              <a:t>к</a:t>
            </a:r>
            <a:r>
              <a:rPr sz="4800" b="1" spc="0" baseline="3413" dirty="0">
                <a:latin typeface="Candara"/>
                <a:cs typeface="Candara"/>
              </a:rPr>
              <a:t>ов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53920" y="1177715"/>
            <a:ext cx="1921998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79"/>
              </a:lnSpc>
              <a:spcBef>
                <a:spcPts val="164"/>
              </a:spcBef>
            </a:pPr>
            <a:r>
              <a:rPr sz="4800" b="1" spc="0" baseline="3413" dirty="0">
                <a:latin typeface="Candara"/>
                <a:cs typeface="Candara"/>
              </a:rPr>
              <a:t>скончался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66081" y="1177715"/>
            <a:ext cx="3884108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79"/>
              </a:lnSpc>
              <a:spcBef>
                <a:spcPts val="164"/>
              </a:spcBef>
            </a:pPr>
            <a:r>
              <a:rPr sz="4800" b="1" spc="0" baseline="3413" dirty="0">
                <a:latin typeface="Candara"/>
                <a:cs typeface="Candara"/>
              </a:rPr>
              <a:t>14 сентября</a:t>
            </a:r>
            <a:r>
              <a:rPr sz="4800" b="1" spc="-9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2011</a:t>
            </a:r>
            <a:r>
              <a:rPr sz="4800" b="1" spc="14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года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0072" y="1665555"/>
            <a:ext cx="7579325" cy="13428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68340" marR="762733" algn="ctr">
              <a:lnSpc>
                <a:spcPts val="3285"/>
              </a:lnSpc>
              <a:spcBef>
                <a:spcPts val="164"/>
              </a:spcBef>
            </a:pPr>
            <a:r>
              <a:rPr sz="4800" b="1" spc="0" baseline="3413" dirty="0">
                <a:latin typeface="Candara"/>
                <a:cs typeface="Candara"/>
              </a:rPr>
              <a:t>на</a:t>
            </a:r>
            <a:r>
              <a:rPr sz="4800" b="1" spc="-9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девяносто</a:t>
            </a:r>
            <a:r>
              <a:rPr sz="4800" b="1" spc="-24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вт</a:t>
            </a:r>
            <a:r>
              <a:rPr sz="4800" b="1" spc="-9" baseline="3413" dirty="0">
                <a:latin typeface="Candara"/>
                <a:cs typeface="Candara"/>
              </a:rPr>
              <a:t>о</a:t>
            </a:r>
            <a:r>
              <a:rPr sz="4800" b="1" spc="0" baseline="3413" dirty="0">
                <a:latin typeface="Candara"/>
                <a:cs typeface="Candara"/>
              </a:rPr>
              <a:t>р</a:t>
            </a:r>
            <a:r>
              <a:rPr sz="4800" b="1" spc="-14" baseline="3413" dirty="0">
                <a:latin typeface="Candara"/>
                <a:cs typeface="Candara"/>
              </a:rPr>
              <a:t>о</a:t>
            </a:r>
            <a:r>
              <a:rPr sz="4800" b="1" spc="0" baseline="3413" dirty="0">
                <a:latin typeface="Candara"/>
                <a:cs typeface="Candara"/>
              </a:rPr>
              <a:t>м г</a:t>
            </a:r>
            <a:r>
              <a:rPr sz="4800" b="1" spc="-14" baseline="3413" dirty="0">
                <a:latin typeface="Candara"/>
                <a:cs typeface="Candara"/>
              </a:rPr>
              <a:t>о</a:t>
            </a:r>
            <a:r>
              <a:rPr sz="4800" b="1" spc="0" baseline="3413" dirty="0">
                <a:latin typeface="Candara"/>
                <a:cs typeface="Candara"/>
              </a:rPr>
              <a:t>ду жизн</a:t>
            </a:r>
            <a:r>
              <a:rPr sz="4800" b="1" spc="-14" baseline="3413" dirty="0">
                <a:latin typeface="Candara"/>
                <a:cs typeface="Candara"/>
              </a:rPr>
              <a:t>и</a:t>
            </a:r>
            <a:r>
              <a:rPr sz="4800" b="1" spc="0" baseline="3413" dirty="0">
                <a:latin typeface="Candara"/>
                <a:cs typeface="Candara"/>
              </a:rPr>
              <a:t>.</a:t>
            </a:r>
            <a:endParaRPr sz="3200">
              <a:latin typeface="Candara"/>
              <a:cs typeface="Candara"/>
            </a:endParaRPr>
          </a:p>
          <a:p>
            <a:pPr algn="ctr">
              <a:lnSpc>
                <a:spcPct val="101725"/>
              </a:lnSpc>
              <a:spcBef>
                <a:spcPts val="1200"/>
              </a:spcBef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b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сал</a:t>
            </a:r>
            <a:r>
              <a:rPr sz="2400" b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сам</a:t>
            </a:r>
            <a:r>
              <a:rPr sz="2400" b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т,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душа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его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бесс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а.</a:t>
            </a:r>
            <a:r>
              <a:rPr sz="2400" b="1" spc="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Память</a:t>
            </a:r>
            <a:r>
              <a:rPr sz="2400" b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 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ем</a:t>
            </a:r>
            <a:endParaRPr sz="2400">
              <a:latin typeface="Candara"/>
              <a:cs typeface="Candara"/>
            </a:endParaRPr>
          </a:p>
          <a:p>
            <a:pPr marL="1103630" marR="1123610" algn="ctr">
              <a:lnSpc>
                <a:spcPts val="2880"/>
              </a:lnSpc>
              <a:spcBef>
                <a:spcPts val="144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всегда будет жи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ь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в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сердцах</a:t>
            </a:r>
            <a:r>
              <a:rPr sz="3600" b="1" spc="-1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кубанцев.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82850" y="3197225"/>
            <a:ext cx="4892675" cy="3442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5162" y="627379"/>
            <a:ext cx="3014590" cy="12341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79400">
              <a:lnSpc>
                <a:spcPts val="2880"/>
              </a:lnSpc>
              <a:spcBef>
                <a:spcPts val="144"/>
              </a:spcBef>
            </a:pPr>
            <a:r>
              <a:rPr sz="4200" b="1" spc="-244" baseline="3900" dirty="0">
                <a:latin typeface="Candara"/>
                <a:cs typeface="Candara"/>
              </a:rPr>
              <a:t>Г</a:t>
            </a:r>
            <a:r>
              <a:rPr sz="4200" b="1" spc="0" baseline="3900" dirty="0">
                <a:latin typeface="Candara"/>
                <a:cs typeface="Candara"/>
              </a:rPr>
              <a:t>лавная</a:t>
            </a:r>
            <a:r>
              <a:rPr sz="4200" b="1" spc="-85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тема</a:t>
            </a:r>
            <a:r>
              <a:rPr sz="4200" b="1" spc="-49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его</a:t>
            </a:r>
            <a:endParaRPr sz="2800">
              <a:latin typeface="Candara"/>
              <a:cs typeface="Candara"/>
            </a:endParaRPr>
          </a:p>
          <a:p>
            <a:pPr marL="12700" marR="1369">
              <a:lnSpc>
                <a:spcPts val="3360"/>
              </a:lnSpc>
              <a:spcBef>
                <a:spcPts val="24"/>
              </a:spcBef>
            </a:pPr>
            <a:r>
              <a:rPr sz="4200" b="1" spc="0" baseline="1950" dirty="0">
                <a:latin typeface="Candara"/>
                <a:cs typeface="Candara"/>
              </a:rPr>
              <a:t>г</a:t>
            </a:r>
            <a:r>
              <a:rPr sz="4200" b="1" spc="-9" baseline="1950" dirty="0">
                <a:latin typeface="Candara"/>
                <a:cs typeface="Candara"/>
              </a:rPr>
              <a:t>е</a:t>
            </a:r>
            <a:r>
              <a:rPr sz="4200" b="1" spc="0" baseline="1950" dirty="0">
                <a:latin typeface="Candara"/>
                <a:cs typeface="Candara"/>
              </a:rPr>
              <a:t>р</a:t>
            </a:r>
            <a:r>
              <a:rPr sz="4200" b="1" spc="-9" baseline="1950" dirty="0">
                <a:latin typeface="Candara"/>
                <a:cs typeface="Candara"/>
              </a:rPr>
              <a:t>о</a:t>
            </a:r>
            <a:r>
              <a:rPr sz="4200" b="1" spc="0" baseline="1950" dirty="0">
                <a:latin typeface="Candara"/>
                <a:cs typeface="Candara"/>
              </a:rPr>
              <a:t>изм</a:t>
            </a:r>
            <a:r>
              <a:rPr sz="4200" b="1" spc="-5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летчик</a:t>
            </a:r>
            <a:r>
              <a:rPr sz="4200" b="1" spc="-9" baseline="1950" dirty="0">
                <a:latin typeface="Candara"/>
                <a:cs typeface="Candara"/>
              </a:rPr>
              <a:t>о</a:t>
            </a:r>
            <a:r>
              <a:rPr sz="4200" b="1" spc="0" baseline="1950" dirty="0">
                <a:latin typeface="Candara"/>
                <a:cs typeface="Candara"/>
              </a:rPr>
              <a:t>в,</a:t>
            </a:r>
            <a:endParaRPr sz="2800">
              <a:latin typeface="Candara"/>
              <a:cs typeface="Candara"/>
            </a:endParaRPr>
          </a:p>
          <a:p>
            <a:pPr marL="1718411" marR="9408">
              <a:lnSpc>
                <a:spcPts val="3360"/>
              </a:lnSpc>
            </a:pPr>
            <a:r>
              <a:rPr sz="4200" b="1" spc="0" baseline="1950" dirty="0">
                <a:latin typeface="Candara"/>
                <a:cs typeface="Candara"/>
              </a:rPr>
              <a:t>земли</a:t>
            </a:r>
            <a:r>
              <a:rPr sz="4200" b="1" spc="-74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и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18735" y="627379"/>
            <a:ext cx="4764857" cy="12341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884" marR="53309">
              <a:lnSpc>
                <a:spcPts val="2880"/>
              </a:lnSpc>
              <a:spcBef>
                <a:spcPts val="144"/>
              </a:spcBef>
            </a:pPr>
            <a:r>
              <a:rPr sz="4200" b="1" spc="0" baseline="3900" dirty="0">
                <a:latin typeface="Candara"/>
                <a:cs typeface="Candara"/>
              </a:rPr>
              <a:t>п</a:t>
            </a:r>
            <a:r>
              <a:rPr sz="4200" b="1" spc="-9" baseline="3900" dirty="0">
                <a:latin typeface="Candara"/>
                <a:cs typeface="Candara"/>
              </a:rPr>
              <a:t>р</a:t>
            </a:r>
            <a:r>
              <a:rPr sz="4200" b="1" spc="0" baseline="3900" dirty="0">
                <a:latin typeface="Candara"/>
                <a:cs typeface="Candara"/>
              </a:rPr>
              <a:t>оизведений</a:t>
            </a:r>
            <a:r>
              <a:rPr sz="4200" b="1" spc="-91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–</a:t>
            </a:r>
            <a:r>
              <a:rPr sz="4200" b="1" spc="-13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мужест</a:t>
            </a:r>
            <a:r>
              <a:rPr sz="4200" b="1" spc="4" baseline="3900" dirty="0">
                <a:latin typeface="Candara"/>
                <a:cs typeface="Candara"/>
              </a:rPr>
              <a:t>в</a:t>
            </a:r>
            <a:r>
              <a:rPr sz="4200" b="1" spc="0" baseline="3900" dirty="0">
                <a:latin typeface="Candara"/>
                <a:cs typeface="Candara"/>
              </a:rPr>
              <a:t>о</a:t>
            </a:r>
            <a:r>
              <a:rPr sz="4200" b="1" spc="-91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и</a:t>
            </a:r>
            <a:endParaRPr sz="2800">
              <a:latin typeface="Candara"/>
              <a:cs typeface="Candara"/>
            </a:endParaRPr>
          </a:p>
          <a:p>
            <a:pPr marL="20759">
              <a:lnSpc>
                <a:spcPts val="3360"/>
              </a:lnSpc>
              <a:spcBef>
                <a:spcPts val="24"/>
              </a:spcBef>
            </a:pPr>
            <a:r>
              <a:rPr sz="4200" b="1" spc="0" baseline="1950" dirty="0">
                <a:latin typeface="Candara"/>
                <a:cs typeface="Candara"/>
              </a:rPr>
              <a:t>фр</a:t>
            </a:r>
            <a:r>
              <a:rPr sz="4200" b="1" spc="-9" baseline="1950" dirty="0">
                <a:latin typeface="Candara"/>
                <a:cs typeface="Candara"/>
              </a:rPr>
              <a:t>о</a:t>
            </a:r>
            <a:r>
              <a:rPr sz="4200" b="1" spc="0" baseline="1950" dirty="0">
                <a:latin typeface="Candara"/>
                <a:cs typeface="Candara"/>
              </a:rPr>
              <a:t>нтовое</a:t>
            </a:r>
            <a:r>
              <a:rPr sz="4200" b="1" spc="9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б</a:t>
            </a:r>
            <a:r>
              <a:rPr sz="4200" b="1" spc="-9" baseline="1950" dirty="0">
                <a:latin typeface="Candara"/>
                <a:cs typeface="Candara"/>
              </a:rPr>
              <a:t>р</a:t>
            </a:r>
            <a:r>
              <a:rPr sz="4200" b="1" spc="0" baseline="1950" dirty="0">
                <a:latin typeface="Candara"/>
                <a:cs typeface="Candara"/>
              </a:rPr>
              <a:t>атство, к</a:t>
            </a:r>
            <a:r>
              <a:rPr sz="4200" b="1" spc="-9" baseline="1950" dirty="0">
                <a:latin typeface="Candara"/>
                <a:cs typeface="Candara"/>
              </a:rPr>
              <a:t>р</a:t>
            </a:r>
            <a:r>
              <a:rPr sz="4200" b="1" spc="0" baseline="1950" dirty="0">
                <a:latin typeface="Candara"/>
                <a:cs typeface="Candara"/>
              </a:rPr>
              <a:t>асота</a:t>
            </a:r>
            <a:endParaRPr sz="2800">
              <a:latin typeface="Candara"/>
              <a:cs typeface="Candara"/>
            </a:endParaRPr>
          </a:p>
          <a:p>
            <a:pPr marL="12700" marR="53309">
              <a:lnSpc>
                <a:spcPts val="3360"/>
              </a:lnSpc>
            </a:pPr>
            <a:r>
              <a:rPr sz="4200" b="1" spc="0" baseline="1950" dirty="0">
                <a:latin typeface="Candara"/>
                <a:cs typeface="Candara"/>
              </a:rPr>
              <a:t>человеческих</a:t>
            </a:r>
            <a:r>
              <a:rPr sz="4200" b="1" spc="-135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душ.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1077" y="2756236"/>
            <a:ext cx="289890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04"/>
              </a:lnSpc>
              <a:spcBef>
                <a:spcPts val="170"/>
              </a:spcBef>
            </a:pPr>
            <a:r>
              <a:rPr sz="3200" spc="0" dirty="0">
                <a:solidFill>
                  <a:srgbClr val="30B6FC"/>
                </a:solidFill>
                <a:latin typeface="Symbol"/>
                <a:cs typeface="Symbol"/>
              </a:rPr>
              <a:t>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25397" y="2795314"/>
            <a:ext cx="7031615" cy="32596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5724">
              <a:lnSpc>
                <a:spcPts val="3279"/>
              </a:lnSpc>
              <a:spcBef>
                <a:spcPts val="164"/>
              </a:spcBef>
            </a:pPr>
            <a:r>
              <a:rPr sz="4800" b="1" i="1" spc="0" baseline="3413" dirty="0">
                <a:solidFill>
                  <a:srgbClr val="073D86"/>
                </a:solidFill>
                <a:latin typeface="Candara"/>
                <a:cs typeface="Candara"/>
              </a:rPr>
              <a:t>«Чем</a:t>
            </a:r>
            <a:r>
              <a:rPr sz="4800" b="1" i="1" spc="-2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3413" dirty="0">
                <a:solidFill>
                  <a:srgbClr val="073D86"/>
                </a:solidFill>
                <a:latin typeface="Candara"/>
                <a:cs typeface="Candara"/>
              </a:rPr>
              <a:t>тронуло</a:t>
            </a:r>
            <a:r>
              <a:rPr sz="4800" b="1" i="1" spc="-1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3413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4800" b="1" i="1" spc="4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4800" b="1" i="1" spc="0" baseline="3413" dirty="0">
                <a:solidFill>
                  <a:srgbClr val="073D86"/>
                </a:solidFill>
                <a:latin typeface="Candara"/>
                <a:cs typeface="Candara"/>
              </a:rPr>
              <a:t>ня</a:t>
            </a:r>
            <a:r>
              <a:rPr sz="4800" b="1" i="1" spc="-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3413" dirty="0">
                <a:solidFill>
                  <a:srgbClr val="073D86"/>
                </a:solidFill>
                <a:latin typeface="Candara"/>
                <a:cs typeface="Candara"/>
              </a:rPr>
              <a:t>творчество</a:t>
            </a:r>
            <a:endParaRPr sz="3200">
              <a:latin typeface="Candara"/>
              <a:cs typeface="Candara"/>
            </a:endParaRPr>
          </a:p>
          <a:p>
            <a:pPr marL="12700" marR="55724">
              <a:lnSpc>
                <a:spcPts val="3840"/>
              </a:lnSpc>
              <a:spcBef>
                <a:spcPts val="28"/>
              </a:spcBef>
            </a:pP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Кро</a:t>
            </a:r>
            <a:r>
              <a:rPr sz="4800" b="1" i="1" spc="-14" baseline="1706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ида</a:t>
            </a:r>
            <a:r>
              <a:rPr sz="4800" b="1" i="1" spc="-14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Обойщикова?</a:t>
            </a:r>
            <a:r>
              <a:rPr sz="4800" b="1" i="1" spc="-19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4800" b="1" i="1" spc="-9" baseline="1706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верное,</a:t>
            </a:r>
            <a:endParaRPr sz="3200">
              <a:latin typeface="Candara"/>
              <a:cs typeface="Candara"/>
            </a:endParaRPr>
          </a:p>
          <a:p>
            <a:pPr marL="12700" marR="55724">
              <a:lnSpc>
                <a:spcPts val="3840"/>
              </a:lnSpc>
            </a:pP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прежде</a:t>
            </a:r>
            <a:r>
              <a:rPr sz="4800" b="1" i="1" spc="-39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вс</a:t>
            </a:r>
            <a:r>
              <a:rPr sz="4800" b="1" i="1" spc="4" baseline="1706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го</a:t>
            </a:r>
            <a:r>
              <a:rPr sz="4800" b="1" i="1" spc="-19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чисто</a:t>
            </a:r>
            <a:r>
              <a:rPr sz="4800" b="1" i="1" spc="9" baseline="1706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ой,</a:t>
            </a:r>
            <a:r>
              <a:rPr sz="4800" b="1" i="1" spc="-19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в</a:t>
            </a:r>
            <a:r>
              <a:rPr sz="4800" b="1" i="1" spc="4" baseline="1706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4800" b="1" i="1" spc="-14" baseline="1706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ост</a:t>
            </a:r>
            <a:r>
              <a:rPr sz="4800" b="1" i="1" spc="9" baseline="1706" dirty="0">
                <a:solidFill>
                  <a:srgbClr val="073D86"/>
                </a:solidFill>
                <a:latin typeface="Candara"/>
                <a:cs typeface="Candara"/>
              </a:rPr>
              <a:t>ь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ю</a:t>
            </a:r>
            <a:endParaRPr sz="3200">
              <a:latin typeface="Candara"/>
              <a:cs typeface="Candara"/>
            </a:endParaRPr>
          </a:p>
          <a:p>
            <a:pPr marL="12700" marR="55724">
              <a:lnSpc>
                <a:spcPts val="3840"/>
              </a:lnSpc>
            </a:pP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ду</a:t>
            </a:r>
            <a:r>
              <a:rPr sz="4800" b="1" i="1" spc="4" baseline="1706" dirty="0">
                <a:solidFill>
                  <a:srgbClr val="073D86"/>
                </a:solidFill>
                <a:latin typeface="Candara"/>
                <a:cs typeface="Candara"/>
              </a:rPr>
              <a:t>х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у</a:t>
            </a:r>
            <a:r>
              <a:rPr sz="4800" b="1" i="1" spc="-25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дружбы</a:t>
            </a:r>
            <a:r>
              <a:rPr sz="4800" b="1" i="1" spc="-9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и то</a:t>
            </a:r>
            <a:r>
              <a:rPr sz="4800" b="1" i="1" spc="9" baseline="1706" dirty="0">
                <a:solidFill>
                  <a:srgbClr val="073D86"/>
                </a:solidFill>
                <a:latin typeface="Candara"/>
                <a:cs typeface="Candara"/>
              </a:rPr>
              <a:t>в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арищ</a:t>
            </a:r>
            <a:r>
              <a:rPr sz="4800" b="1" i="1" spc="-14" baseline="1706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4800" b="1" i="1" spc="-9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endParaRPr sz="3200">
              <a:latin typeface="Candara"/>
              <a:cs typeface="Candara"/>
            </a:endParaRPr>
          </a:p>
          <a:p>
            <a:pPr marL="12700" marR="55724">
              <a:lnSpc>
                <a:spcPts val="3845"/>
              </a:lnSpc>
              <a:spcBef>
                <a:spcPts val="0"/>
              </a:spcBef>
            </a:pP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бескорыст</a:t>
            </a:r>
            <a:r>
              <a:rPr sz="4800" b="1" i="1" spc="-9" baseline="1706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ой</a:t>
            </a:r>
            <a:r>
              <a:rPr sz="4800" b="1" i="1" spc="-44" baseline="1706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4800" b="1" i="1" spc="0" baseline="1706" dirty="0">
                <a:solidFill>
                  <a:srgbClr val="073D86"/>
                </a:solidFill>
                <a:latin typeface="Candara"/>
                <a:cs typeface="Candara"/>
              </a:rPr>
              <a:t>любви к отчизне…»</a:t>
            </a:r>
            <a:endParaRPr sz="3200">
              <a:latin typeface="Candara"/>
              <a:cs typeface="Candara"/>
            </a:endParaRPr>
          </a:p>
          <a:p>
            <a:pPr marL="3235096">
              <a:lnSpc>
                <a:spcPct val="101725"/>
              </a:lnSpc>
              <a:spcBef>
                <a:spcPts val="323"/>
              </a:spcBef>
            </a:pP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Влади</a:t>
            </a:r>
            <a:r>
              <a:rPr sz="2400" spc="4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ир </a:t>
            </a:r>
            <a:r>
              <a:rPr sz="2400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арпов, писатель</a:t>
            </a:r>
            <a:endParaRPr sz="2400">
              <a:latin typeface="Candara"/>
              <a:cs typeface="Candara"/>
            </a:endParaRPr>
          </a:p>
          <a:p>
            <a:pPr marL="2529103" marR="9958">
              <a:lnSpc>
                <a:spcPct val="101725"/>
              </a:lnSpc>
              <a:spcBef>
                <a:spcPts val="528"/>
              </a:spcBef>
            </a:pP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дважды</a:t>
            </a:r>
            <a:r>
              <a:rPr sz="2400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Г</a:t>
            </a:r>
            <a:r>
              <a:rPr sz="2400" spc="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рой С</a:t>
            </a:r>
            <a:r>
              <a:rPr sz="2400" spc="4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ветского Со</a:t>
            </a:r>
            <a:r>
              <a:rPr sz="2400" spc="-9" dirty="0">
                <a:solidFill>
                  <a:srgbClr val="073D86"/>
                </a:solidFill>
                <a:latin typeface="Candara"/>
                <a:cs typeface="Candara"/>
              </a:rPr>
              <a:t>ю</a:t>
            </a:r>
            <a:r>
              <a:rPr sz="2400" spc="0" dirty="0">
                <a:solidFill>
                  <a:srgbClr val="073D86"/>
                </a:solidFill>
                <a:latin typeface="Candara"/>
                <a:cs typeface="Candara"/>
              </a:rPr>
              <a:t>за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584" y="1691639"/>
            <a:ext cx="3461004" cy="4837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40891" y="441960"/>
            <a:ext cx="7167372" cy="659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0541" y="644094"/>
            <a:ext cx="6714277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85"/>
              </a:lnSpc>
              <a:spcBef>
                <a:spcPts val="164"/>
              </a:spcBef>
            </a:pPr>
            <a:r>
              <a:rPr sz="4800" b="1" spc="0" baseline="3413" dirty="0">
                <a:latin typeface="Candara"/>
                <a:cs typeface="Candara"/>
              </a:rPr>
              <a:t>ПРОИЗВЕДЕ</a:t>
            </a:r>
            <a:r>
              <a:rPr sz="4800" b="1" spc="-9" baseline="3413" dirty="0">
                <a:latin typeface="Candara"/>
                <a:cs typeface="Candara"/>
              </a:rPr>
              <a:t>Н</a:t>
            </a:r>
            <a:r>
              <a:rPr sz="4800" b="1" spc="0" baseline="3413" dirty="0">
                <a:latin typeface="Candara"/>
                <a:cs typeface="Candara"/>
              </a:rPr>
              <a:t>ИЯ</a:t>
            </a:r>
            <a:r>
              <a:rPr sz="4800" b="1" spc="-24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К.</a:t>
            </a:r>
            <a:r>
              <a:rPr sz="4800" b="1" spc="-9" baseline="3413" dirty="0">
                <a:latin typeface="Candara"/>
                <a:cs typeface="Candara"/>
              </a:rPr>
              <a:t>А</a:t>
            </a:r>
            <a:r>
              <a:rPr sz="4800" b="1" spc="0" baseline="3413" dirty="0">
                <a:latin typeface="Candara"/>
                <a:cs typeface="Candara"/>
              </a:rPr>
              <a:t>.</a:t>
            </a:r>
            <a:r>
              <a:rPr sz="4800" b="1" spc="19" baseline="3413" dirty="0">
                <a:latin typeface="Candara"/>
                <a:cs typeface="Candara"/>
              </a:rPr>
              <a:t> </a:t>
            </a:r>
            <a:r>
              <a:rPr sz="4800" b="1" spc="0" baseline="3413" dirty="0">
                <a:latin typeface="Candara"/>
                <a:cs typeface="Candara"/>
              </a:rPr>
              <a:t>ОБОЙЩИК</a:t>
            </a:r>
            <a:r>
              <a:rPr sz="4800" b="1" spc="-14" baseline="3413" dirty="0">
                <a:latin typeface="Candara"/>
                <a:cs typeface="Candara"/>
              </a:rPr>
              <a:t>О</a:t>
            </a:r>
            <a:r>
              <a:rPr sz="4800" b="1" spc="0" baseline="3413" dirty="0">
                <a:latin typeface="Candara"/>
                <a:cs typeface="Candara"/>
              </a:rPr>
              <a:t>ВА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51250" y="1740654"/>
            <a:ext cx="4903139" cy="36960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28243" marR="384987" algn="ctr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.А. Офиц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рская</a:t>
            </a:r>
            <a:endParaRPr sz="2400">
              <a:latin typeface="Candara"/>
              <a:cs typeface="Candara"/>
            </a:endParaRPr>
          </a:p>
          <a:p>
            <a:pPr algn="ctr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моло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ость.</a:t>
            </a:r>
            <a:r>
              <a:rPr sz="3600" b="1" spc="-1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 Крас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ар,</a:t>
            </a:r>
            <a:r>
              <a:rPr sz="3600" b="1" spc="-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201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. - 140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с.</a:t>
            </a:r>
            <a:endParaRPr sz="2400">
              <a:latin typeface="Candara"/>
              <a:cs typeface="Candara"/>
            </a:endParaRPr>
          </a:p>
          <a:p>
            <a:pPr marL="12700" marR="33724" indent="451103">
              <a:lnSpc>
                <a:spcPct val="99995"/>
              </a:lnSpc>
              <a:spcBef>
                <a:spcPts val="423"/>
              </a:spcBef>
            </a:pPr>
            <a:r>
              <a:rPr sz="2400" i="1" spc="-219" dirty="0">
                <a:solidFill>
                  <a:srgbClr val="073D86"/>
                </a:solidFill>
                <a:latin typeface="Candara"/>
                <a:cs typeface="Candara"/>
              </a:rPr>
              <a:t>Г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лавный лиричес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ий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герой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–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это защ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тник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Отече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тва,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пере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ающ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й как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эс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афету новым поколениям свою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любовь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 родной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ле и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ее народам. Особо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выд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лен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ложный п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у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ть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духовного</a:t>
            </a:r>
            <a:r>
              <a:rPr sz="2400" i="1" spc="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развития лириче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го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оя от от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ицан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я Божией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воли до ее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иман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я.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91639"/>
            <a:ext cx="3461004" cy="4800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222750" y="1704078"/>
            <a:ext cx="4503426" cy="4025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311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 А. 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ессон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ое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590"/>
              </a:lnSpc>
              <a:spcBef>
                <a:spcPts val="5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бо:</a:t>
            </a:r>
            <a:r>
              <a:rPr sz="3600" b="1" spc="-1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ихи</a:t>
            </a:r>
            <a:r>
              <a:rPr sz="3600" b="1" spc="2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/ Краснодар,</a:t>
            </a:r>
            <a:r>
              <a:rPr sz="3600" b="1" spc="-1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9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79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595"/>
              </a:lnSpc>
              <a:spcBef>
                <a:spcPts val="0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9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-25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с.: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ил.</a:t>
            </a:r>
            <a:endParaRPr sz="2400">
              <a:latin typeface="Candara"/>
              <a:cs typeface="Candara"/>
            </a:endParaRPr>
          </a:p>
          <a:p>
            <a:pPr marL="12700" indent="451103">
              <a:lnSpc>
                <a:spcPts val="2929"/>
              </a:lnSpc>
              <a:spcBef>
                <a:spcPts val="371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орник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«Бес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онное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небо»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тавлен из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ихотворений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ранее</a:t>
            </a:r>
            <a:r>
              <a:rPr sz="2400" i="1" spc="-25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изданных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оэтиче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ких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книже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же из новых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ихов.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них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- человек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своими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радо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я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ми и печалями,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ная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кубанс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ая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ля 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неизбывная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я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ть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узьях ф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онтовой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юнос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91639"/>
            <a:ext cx="3461004" cy="4663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704078"/>
            <a:ext cx="5353024" cy="36960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 А. 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ве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25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волшебное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590"/>
              </a:lnSpc>
              <a:spcBef>
                <a:spcPts val="5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сиянье: Поэтич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ский</a:t>
            </a:r>
            <a:r>
              <a:rPr sz="3600" b="1" spc="2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венок </a:t>
            </a:r>
            <a:r>
              <a:rPr sz="3600" b="1" spc="-169" baseline="3413" dirty="0">
                <a:solidFill>
                  <a:srgbClr val="073D86"/>
                </a:solidFill>
                <a:latin typeface="Candara"/>
                <a:cs typeface="Candara"/>
              </a:rPr>
              <a:t>Г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ероям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595"/>
              </a:lnSpc>
              <a:spcBef>
                <a:spcPts val="0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Кубани</a:t>
            </a:r>
            <a:r>
              <a:rPr sz="3600" b="1" spc="-1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/ К. А. Обойщиков.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Крас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ар: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590"/>
              </a:lnSpc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«Сов.</a:t>
            </a:r>
            <a:r>
              <a:rPr sz="3600" b="1" spc="-1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Кубань». 2001.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9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2 с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: ил.</a:t>
            </a:r>
            <a:endParaRPr sz="2400">
              <a:latin typeface="Candara"/>
              <a:cs typeface="Candara"/>
            </a:endParaRPr>
          </a:p>
          <a:p>
            <a:pPr marL="12700" marR="140709" indent="516636">
              <a:lnSpc>
                <a:spcPts val="2929"/>
              </a:lnSpc>
              <a:spcBef>
                <a:spcPts val="371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Поэтичес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ий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сборник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одился в </a:t>
            </a:r>
            <a:endParaRPr sz="2400">
              <a:latin typeface="Candara"/>
              <a:cs typeface="Candara"/>
            </a:endParaRPr>
          </a:p>
          <a:p>
            <a:pPr marL="12700" marR="1407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зуль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ате</a:t>
            </a:r>
            <a:r>
              <a:rPr sz="2400" i="1" spc="-25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много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л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него</a:t>
            </a:r>
            <a:r>
              <a:rPr sz="2400" i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поиска </a:t>
            </a:r>
            <a:endParaRPr sz="2400">
              <a:latin typeface="Candara"/>
              <a:cs typeface="Candara"/>
            </a:endParaRPr>
          </a:p>
          <a:p>
            <a:pPr marL="12700" marR="1407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геро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куб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нцев</a:t>
            </a:r>
            <a:r>
              <a:rPr sz="2400" i="1" spc="-25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лизкого обще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ия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 </a:t>
            </a:r>
            <a:endParaRPr sz="2400">
              <a:latin typeface="Candara"/>
              <a:cs typeface="Candara"/>
            </a:endParaRPr>
          </a:p>
          <a:p>
            <a:pPr marL="12700" marR="1407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ним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сущес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ву, это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тичес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ие </a:t>
            </a:r>
            <a:endParaRPr sz="2400">
              <a:latin typeface="Candara"/>
              <a:cs typeface="Candara"/>
            </a:endParaRPr>
          </a:p>
          <a:p>
            <a:pPr marL="12700" marR="1407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ографии</a:t>
            </a:r>
            <a:r>
              <a:rPr sz="2400" i="1" spc="-4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защ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тников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Роди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 в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годы </a:t>
            </a:r>
            <a:endParaRPr sz="2400">
              <a:latin typeface="Candara"/>
              <a:cs typeface="Candara"/>
            </a:endParaRPr>
          </a:p>
          <a:p>
            <a:pPr marL="12700" marR="1407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военн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х испы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2400" i="1" spc="-4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Кни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г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 ад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ована </a:t>
            </a:r>
            <a:endParaRPr sz="2400">
              <a:latin typeface="Candara"/>
              <a:cs typeface="Candara"/>
            </a:endParaRPr>
          </a:p>
          <a:p>
            <a:pPr marL="12700" marR="1407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моло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ому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поколению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куб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нцев.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18488"/>
            <a:ext cx="3461004" cy="467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740654"/>
            <a:ext cx="5113731" cy="3330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 А. Людям, небу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мле 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[</a:t>
            </a:r>
            <a:r>
              <a:rPr sz="3600" b="1" spc="-144" baseline="1137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ст]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/ К. А. Обойщи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ов.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Крас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ар</a:t>
            </a:r>
            <a:r>
              <a:rPr sz="3600" b="1" spc="-2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Рари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3600" b="1" spc="2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Кубани,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2009.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232</a:t>
            </a:r>
            <a:r>
              <a:rPr sz="3600" b="1" spc="-1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с.</a:t>
            </a:r>
            <a:endParaRPr sz="2400">
              <a:latin typeface="Candara"/>
              <a:cs typeface="Candara"/>
            </a:endParaRPr>
          </a:p>
          <a:p>
            <a:pPr marL="12700" marR="328440" indent="451103">
              <a:lnSpc>
                <a:spcPct val="100097"/>
              </a:lnSpc>
              <a:spcBef>
                <a:spcPts val="418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га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из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ранной лирики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та - вои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гражданина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России, умеющего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пло, понятно и све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90"/>
              </a:lnSpc>
              <a:spcBef>
                <a:spcPts val="144"/>
              </a:spcBef>
            </a:pP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рас</a:t>
            </a:r>
            <a:r>
              <a:rPr sz="3600" i="1" spc="-9" baseline="1137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казать</a:t>
            </a:r>
            <a:r>
              <a:rPr sz="3600" i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о пере</a:t>
            </a:r>
            <a:r>
              <a:rPr sz="3600" i="1" spc="-9" baseline="1137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итом</a:t>
            </a:r>
            <a:r>
              <a:rPr sz="3600" i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вр</a:t>
            </a:r>
            <a:r>
              <a:rPr sz="3600" i="1" spc="-4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3600" i="1" spc="-4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ни и</a:t>
            </a:r>
            <a:r>
              <a:rPr sz="3600" i="1" spc="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3600" i="1" spc="-9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i="1" spc="0" baseline="1137" dirty="0">
                <a:solidFill>
                  <a:srgbClr val="073D86"/>
                </a:solidFill>
                <a:latin typeface="Candara"/>
                <a:cs typeface="Candara"/>
              </a:rPr>
              <a:t>бе.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736" y="1691639"/>
            <a:ext cx="3461004" cy="4713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740654"/>
            <a:ext cx="5062524" cy="25985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 А. Адыг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я,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здравствуй! стихи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/ К.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А. Обойщиков.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Крас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ар,</a:t>
            </a:r>
            <a:r>
              <a:rPr sz="3600" b="1" spc="-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2010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г.</a:t>
            </a:r>
            <a:r>
              <a:rPr sz="3600" b="1" spc="1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116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с.</a:t>
            </a:r>
            <a:endParaRPr sz="2400">
              <a:latin typeface="Candara"/>
              <a:cs typeface="Candara"/>
            </a:endParaRPr>
          </a:p>
          <a:p>
            <a:pPr marL="12700" marR="312895" indent="451103">
              <a:lnSpc>
                <a:spcPct val="99995"/>
              </a:lnSpc>
              <a:spcBef>
                <a:spcPts val="421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Ав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ор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олее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идцати 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тичес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сборников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арит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ту книгу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елям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ыгеи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 д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уже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кими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чувствами.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91639"/>
            <a:ext cx="3461004" cy="4855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675122"/>
            <a:ext cx="5423541" cy="45007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indent="451103">
              <a:lnSpc>
                <a:spcPts val="2929"/>
              </a:lnSpc>
              <a:spcBef>
                <a:spcPts val="40"/>
              </a:spcBef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ов К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А. </a:t>
            </a:r>
            <a:r>
              <a:rPr sz="2400" b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мя твое в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бесах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прон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су :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стихи</a:t>
            </a:r>
            <a:r>
              <a:rPr sz="2400" b="1" spc="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Крас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b="1" spc="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аре</a:t>
            </a:r>
            <a:r>
              <a:rPr sz="2400" b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и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кр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снодарц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х.</a:t>
            </a:r>
            <a:r>
              <a:rPr sz="2400" b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–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Кр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снодар</a:t>
            </a:r>
            <a:r>
              <a:rPr sz="2400" b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: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ри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ы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Кубани,</a:t>
            </a:r>
            <a:r>
              <a:rPr sz="2400" b="1" spc="-25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2003.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–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131 с.</a:t>
            </a:r>
            <a:endParaRPr sz="2400">
              <a:latin typeface="Candara"/>
              <a:cs typeface="Candara"/>
            </a:endParaRPr>
          </a:p>
          <a:p>
            <a:pPr marL="12700" marR="304800" indent="451103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г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 вошли новые 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поэта, </a:t>
            </a:r>
            <a:endParaRPr sz="2400">
              <a:latin typeface="Candara"/>
              <a:cs typeface="Candara"/>
            </a:endParaRPr>
          </a:p>
          <a:p>
            <a:pPr marL="12700" marR="3048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посвященные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люб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 городу, </a:t>
            </a:r>
            <a:endParaRPr sz="2400">
              <a:latin typeface="Candara"/>
              <a:cs typeface="Candara"/>
            </a:endParaRPr>
          </a:p>
          <a:p>
            <a:pPr marL="12700" marR="3048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им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евогам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ос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я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 </a:t>
            </a:r>
            <a:endParaRPr sz="2400">
              <a:latin typeface="Candara"/>
              <a:cs typeface="Candara"/>
            </a:endParaRPr>
          </a:p>
          <a:p>
            <a:pPr marL="12700" marR="3048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раз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умьям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 пере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итом:</a:t>
            </a:r>
            <a:endParaRPr sz="2400">
              <a:latin typeface="Candara"/>
              <a:cs typeface="Candara"/>
            </a:endParaRPr>
          </a:p>
          <a:p>
            <a:pPr marL="12700" marR="1043330" indent="451103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Краснода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 мне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небо свое </a:t>
            </a:r>
            <a:endParaRPr sz="2400">
              <a:latin typeface="Candara"/>
              <a:cs typeface="Candara"/>
            </a:endParaRPr>
          </a:p>
          <a:p>
            <a:pPr marL="12700" marR="104333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подарил.</a:t>
            </a:r>
            <a:endParaRPr sz="2400">
              <a:latin typeface="Candara"/>
              <a:cs typeface="Candara"/>
            </a:endParaRPr>
          </a:p>
          <a:p>
            <a:pPr marL="463803" marR="43110">
              <a:lnSpc>
                <a:spcPct val="101725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у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юно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ть м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ю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обла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а.</a:t>
            </a:r>
            <a:endParaRPr sz="2400">
              <a:latin typeface="Candara"/>
              <a:cs typeface="Candara"/>
            </a:endParaRPr>
          </a:p>
          <a:p>
            <a:pPr marL="12700" marR="1486509" indent="451103">
              <a:lnSpc>
                <a:spcPts val="2929"/>
              </a:lnSpc>
              <a:spcBef>
                <a:spcPts val="439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Пара л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гких,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ак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адо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ь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 </a:t>
            </a:r>
            <a:endParaRPr sz="2400">
              <a:latin typeface="Candara"/>
              <a:cs typeface="Candara"/>
            </a:endParaRPr>
          </a:p>
          <a:p>
            <a:pPr marL="12700" marR="1486509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пер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алевых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ыл</a:t>
            </a:r>
            <a:endParaRPr sz="2400">
              <a:latin typeface="Candara"/>
              <a:cs typeface="Candara"/>
            </a:endParaRPr>
          </a:p>
          <a:p>
            <a:pPr marL="463803" marR="43110">
              <a:lnSpc>
                <a:spcPct val="101725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онесла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ад тобой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ньк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200" i="1" spc="0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endParaRPr sz="2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78916" y="1704078"/>
            <a:ext cx="8153635" cy="46840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311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 А. Ли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ия</a:t>
            </a:r>
            <a:r>
              <a:rPr sz="3600" b="1" spc="1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су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ьбы [</a:t>
            </a:r>
            <a:r>
              <a:rPr sz="3600" b="1" spc="-144" baseline="3413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ст]:</a:t>
            </a:r>
            <a:r>
              <a:rPr sz="3600" b="1" spc="25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стихи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/ К. А.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590"/>
              </a:lnSpc>
              <a:spcBef>
                <a:spcPts val="5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ов. - Крас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ар:</a:t>
            </a:r>
            <a:r>
              <a:rPr sz="3600" b="1" spc="-1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Кн. 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во, 1988.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- 205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с. : ил.</a:t>
            </a:r>
            <a:endParaRPr sz="2400">
              <a:latin typeface="Candara"/>
              <a:cs typeface="Candara"/>
            </a:endParaRPr>
          </a:p>
          <a:p>
            <a:pPr marL="12700" indent="451103">
              <a:lnSpc>
                <a:spcPts val="2929"/>
              </a:lnSpc>
              <a:spcBef>
                <a:spcPts val="373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борн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в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ошли опоэтиз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рованные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тины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годняшней на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я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ё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нной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из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и, 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любви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ч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оте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человече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ких</a:t>
            </a:r>
            <a:r>
              <a:rPr sz="2400" i="1" spc="-25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отнош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ни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 поэтичес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ая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исповедь бывш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го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военного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лё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чика.</a:t>
            </a:r>
            <a:r>
              <a:rPr sz="2400" i="1" spc="48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ая 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енние,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вы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аданные 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та,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мы видим,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имаем,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великие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вы, какие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невосполн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утра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я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одвигом,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дой 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ного</a:t>
            </a:r>
            <a:r>
              <a:rPr sz="2400" i="1" spc="25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зна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ч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ения,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нашей об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щ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ей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Побе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ой.</a:t>
            </a:r>
            <a:r>
              <a:rPr sz="2400" i="1" spc="48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дни ми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 К.Обойщиков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жив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ё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забота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и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радо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я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ми повсе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невной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из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и, п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шет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любв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епких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удовых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уках, не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у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аёт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ь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асо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 своей малой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 – Ку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Как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вся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ий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фрон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овик,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ненав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дит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войну,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аивает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мир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ишину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на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ле.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91639"/>
            <a:ext cx="3461004" cy="4494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740654"/>
            <a:ext cx="5103196" cy="2964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28243" marR="598760" algn="ctr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 А. </a:t>
            </a:r>
            <a:r>
              <a:rPr sz="3600" b="1" spc="-104" baseline="3413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вои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бо и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мля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[</a:t>
            </a:r>
            <a:r>
              <a:rPr sz="3600" b="1" spc="-139" baseline="1137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ст]:</a:t>
            </a:r>
            <a:r>
              <a:rPr sz="3600" b="1" spc="1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стихи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/ К. А.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ов. - Крас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ар:</a:t>
            </a:r>
            <a:r>
              <a:rPr sz="3600" b="1" spc="-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кн. и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во,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9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83.</a:t>
            </a:r>
            <a:r>
              <a:rPr sz="3600" b="1" spc="-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63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с.</a:t>
            </a:r>
            <a:endParaRPr sz="2400">
              <a:latin typeface="Candara"/>
              <a:cs typeface="Candara"/>
            </a:endParaRPr>
          </a:p>
          <a:p>
            <a:pPr marL="12700" marR="203301" indent="451103">
              <a:lnSpc>
                <a:spcPts val="2880"/>
              </a:lnSpc>
              <a:spcBef>
                <a:spcPts val="507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Ав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ор, бывший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военный лётчик, п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шет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своих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рузья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х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однополча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ах,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вдохновенном</a:t>
            </a:r>
            <a:r>
              <a:rPr sz="2400" i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уде хлебороба,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одном</a:t>
            </a:r>
            <a:r>
              <a:rPr sz="2400" i="1" spc="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ае.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4635373" y="798576"/>
            <a:ext cx="4508627" cy="59710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29895">
              <a:lnSpc>
                <a:spcPct val="101725"/>
              </a:lnSpc>
              <a:spcBef>
                <a:spcPts val="7082"/>
              </a:spcBef>
            </a:pPr>
            <a:r>
              <a:rPr sz="3600" b="1" spc="0" dirty="0">
                <a:latin typeface="Candara"/>
                <a:cs typeface="Candara"/>
              </a:rPr>
              <a:t>о</a:t>
            </a:r>
            <a:endParaRPr sz="3600" dirty="0">
              <a:latin typeface="Candara"/>
              <a:cs typeface="Candara"/>
            </a:endParaRPr>
          </a:p>
          <a:p>
            <a:pPr>
              <a:lnSpc>
                <a:spcPct val="101725"/>
              </a:lnSpc>
              <a:spcBef>
                <a:spcPts val="4248"/>
              </a:spcBef>
            </a:pPr>
            <a:endParaRPr sz="3600" dirty="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2212" y="3282696"/>
            <a:ext cx="2831592" cy="979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2212" y="4014216"/>
            <a:ext cx="5102352" cy="979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2212" y="4745736"/>
            <a:ext cx="4011167" cy="979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9076" y="798576"/>
            <a:ext cx="4344924" cy="59710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43500" y="1143000"/>
            <a:ext cx="3714750" cy="5281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99050" y="1098550"/>
            <a:ext cx="3803650" cy="5370499"/>
          </a:xfrm>
          <a:custGeom>
            <a:avLst/>
            <a:gdLst/>
            <a:ahLst/>
            <a:cxnLst/>
            <a:rect l="l" t="t" r="r" b="b"/>
            <a:pathLst>
              <a:path w="3803650" h="5370499">
                <a:moveTo>
                  <a:pt x="662813" y="0"/>
                </a:moveTo>
                <a:lnTo>
                  <a:pt x="3803650" y="0"/>
                </a:lnTo>
                <a:lnTo>
                  <a:pt x="3803650" y="4708029"/>
                </a:lnTo>
                <a:lnTo>
                  <a:pt x="3800348" y="4774946"/>
                </a:lnTo>
                <a:lnTo>
                  <a:pt x="3790060" y="4840846"/>
                </a:lnTo>
                <a:lnTo>
                  <a:pt x="3773931" y="4904320"/>
                </a:lnTo>
                <a:lnTo>
                  <a:pt x="3751326" y="4965103"/>
                </a:lnTo>
                <a:lnTo>
                  <a:pt x="3723767" y="5023345"/>
                </a:lnTo>
                <a:lnTo>
                  <a:pt x="3690493" y="5077955"/>
                </a:lnTo>
                <a:lnTo>
                  <a:pt x="3652266" y="5128971"/>
                </a:lnTo>
                <a:lnTo>
                  <a:pt x="3609340" y="5176139"/>
                </a:lnTo>
                <a:lnTo>
                  <a:pt x="3562096" y="5219052"/>
                </a:lnTo>
                <a:lnTo>
                  <a:pt x="3511169" y="5257317"/>
                </a:lnTo>
                <a:lnTo>
                  <a:pt x="3456558" y="5290604"/>
                </a:lnTo>
                <a:lnTo>
                  <a:pt x="3398266" y="5318226"/>
                </a:lnTo>
                <a:lnTo>
                  <a:pt x="3337432" y="5340756"/>
                </a:lnTo>
                <a:lnTo>
                  <a:pt x="3274059" y="5356948"/>
                </a:lnTo>
                <a:lnTo>
                  <a:pt x="3208147" y="5367147"/>
                </a:lnTo>
                <a:lnTo>
                  <a:pt x="3141218" y="5370499"/>
                </a:lnTo>
                <a:lnTo>
                  <a:pt x="0" y="5370499"/>
                </a:lnTo>
                <a:lnTo>
                  <a:pt x="0" y="662813"/>
                </a:lnTo>
                <a:lnTo>
                  <a:pt x="3301" y="595884"/>
                </a:lnTo>
                <a:lnTo>
                  <a:pt x="13588" y="529971"/>
                </a:lnTo>
                <a:lnTo>
                  <a:pt x="29717" y="466598"/>
                </a:lnTo>
                <a:lnTo>
                  <a:pt x="52324" y="405384"/>
                </a:lnTo>
                <a:lnTo>
                  <a:pt x="80010" y="347472"/>
                </a:lnTo>
                <a:lnTo>
                  <a:pt x="113537" y="292608"/>
                </a:lnTo>
                <a:lnTo>
                  <a:pt x="151384" y="241553"/>
                </a:lnTo>
                <a:lnTo>
                  <a:pt x="194310" y="194310"/>
                </a:lnTo>
                <a:lnTo>
                  <a:pt x="241553" y="151384"/>
                </a:lnTo>
                <a:lnTo>
                  <a:pt x="292608" y="113537"/>
                </a:lnTo>
                <a:lnTo>
                  <a:pt x="347472" y="79883"/>
                </a:lnTo>
                <a:lnTo>
                  <a:pt x="405384" y="52197"/>
                </a:lnTo>
                <a:lnTo>
                  <a:pt x="466598" y="29717"/>
                </a:lnTo>
                <a:lnTo>
                  <a:pt x="530098" y="13588"/>
                </a:lnTo>
                <a:lnTo>
                  <a:pt x="596011" y="3301"/>
                </a:lnTo>
                <a:lnTo>
                  <a:pt x="662813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35940" y="1916354"/>
            <a:ext cx="4288332" cy="37763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7724">
              <a:lnSpc>
                <a:spcPts val="3675"/>
              </a:lnSpc>
              <a:spcBef>
                <a:spcPts val="183"/>
              </a:spcBef>
            </a:pPr>
            <a:r>
              <a:rPr sz="5400" b="1" spc="0" baseline="3792" dirty="0">
                <a:latin typeface="Candara"/>
                <a:cs typeface="Candara"/>
              </a:rPr>
              <a:t>В</a:t>
            </a:r>
            <a:r>
              <a:rPr sz="5400" b="1" spc="-14" baseline="3792" dirty="0">
                <a:latin typeface="Candara"/>
                <a:cs typeface="Candara"/>
              </a:rPr>
              <a:t> </a:t>
            </a:r>
            <a:r>
              <a:rPr sz="5400" b="1" spc="0" baseline="3792" dirty="0">
                <a:latin typeface="Candara"/>
                <a:cs typeface="Candara"/>
              </a:rPr>
              <a:t>нашем</a:t>
            </a:r>
            <a:r>
              <a:rPr sz="5400" b="1" spc="-9" baseline="3792" dirty="0">
                <a:latin typeface="Candara"/>
                <a:cs typeface="Candara"/>
              </a:rPr>
              <a:t> </a:t>
            </a:r>
            <a:r>
              <a:rPr sz="5400" b="1" spc="0" baseline="3792" dirty="0" err="1">
                <a:latin typeface="Candara"/>
                <a:cs typeface="Candara"/>
              </a:rPr>
              <a:t>крае</a:t>
            </a:r>
            <a:r>
              <a:rPr sz="5400" b="1" spc="-9" baseline="3792" dirty="0">
                <a:latin typeface="Candara"/>
                <a:cs typeface="Candara"/>
              </a:rPr>
              <a:t> </a:t>
            </a:r>
            <a:r>
              <a:rPr sz="5400" b="1" spc="0" baseline="3792" dirty="0" err="1">
                <a:latin typeface="Candara"/>
                <a:cs typeface="Candara"/>
              </a:rPr>
              <a:t>немал</a:t>
            </a:r>
            <a:r>
              <a:rPr lang="ru-RU" sz="5400" b="1" spc="0" baseline="3792" dirty="0">
                <a:latin typeface="Candara"/>
                <a:cs typeface="Candara"/>
              </a:rPr>
              <a:t>о</a:t>
            </a:r>
            <a:r>
              <a:rPr lang="ru-RU" sz="3600" dirty="0">
                <a:latin typeface="Candara"/>
                <a:cs typeface="Candara"/>
              </a:rPr>
              <a:t> </a:t>
            </a:r>
            <a:r>
              <a:rPr sz="5400" b="1" spc="0" baseline="1517" dirty="0" err="1">
                <a:latin typeface="Candara"/>
                <a:cs typeface="Candara"/>
              </a:rPr>
              <a:t>поэтов</a:t>
            </a:r>
            <a:r>
              <a:rPr sz="5400" b="1" spc="0" baseline="1517" dirty="0">
                <a:latin typeface="Candara"/>
                <a:cs typeface="Candara"/>
              </a:rPr>
              <a:t>,</a:t>
            </a:r>
            <a:r>
              <a:rPr sz="5400" b="1" spc="-9" baseline="1517" dirty="0">
                <a:latin typeface="Candara"/>
                <a:cs typeface="Candara"/>
              </a:rPr>
              <a:t> </a:t>
            </a:r>
            <a:endParaRPr lang="ru-RU" sz="5400" b="1" spc="-9" baseline="1517" dirty="0">
              <a:latin typeface="Candara"/>
              <a:cs typeface="Candara"/>
            </a:endParaRPr>
          </a:p>
          <a:p>
            <a:pPr marL="12700" marR="77724">
              <a:lnSpc>
                <a:spcPts val="3675"/>
              </a:lnSpc>
              <a:spcBef>
                <a:spcPts val="183"/>
              </a:spcBef>
            </a:pPr>
            <a:r>
              <a:rPr sz="5400" b="1" spc="0" baseline="1517" dirty="0" err="1">
                <a:latin typeface="Candara"/>
                <a:cs typeface="Candara"/>
              </a:rPr>
              <a:t>но</a:t>
            </a:r>
            <a:r>
              <a:rPr sz="5400" b="1" spc="-14" baseline="1517" dirty="0">
                <a:latin typeface="Candara"/>
                <a:cs typeface="Candara"/>
              </a:rPr>
              <a:t> </a:t>
            </a:r>
            <a:r>
              <a:rPr sz="5400" b="1" spc="0" baseline="1517" dirty="0" err="1">
                <a:latin typeface="Candara"/>
                <a:cs typeface="Candara"/>
              </a:rPr>
              <a:t>поэ</a:t>
            </a:r>
            <a:r>
              <a:rPr sz="5400" b="1" spc="9" baseline="1517" dirty="0" err="1">
                <a:latin typeface="Candara"/>
                <a:cs typeface="Candara"/>
              </a:rPr>
              <a:t>т</a:t>
            </a:r>
            <a:r>
              <a:rPr sz="5400" b="1" spc="0" baseline="1517" dirty="0">
                <a:latin typeface="Candara"/>
                <a:cs typeface="Candara"/>
              </a:rPr>
              <a:t>-</a:t>
            </a:r>
            <a:r>
              <a:rPr lang="ru-RU" sz="3600" dirty="0">
                <a:latin typeface="Candara"/>
                <a:cs typeface="Candara"/>
              </a:rPr>
              <a:t> </a:t>
            </a:r>
            <a:r>
              <a:rPr sz="5400" b="1" spc="0" baseline="1517" dirty="0" err="1">
                <a:latin typeface="Candara"/>
                <a:cs typeface="Candara"/>
              </a:rPr>
              <a:t>летчик</a:t>
            </a:r>
            <a:r>
              <a:rPr sz="5400" b="1" spc="0" baseline="1517" dirty="0">
                <a:latin typeface="Candara"/>
                <a:cs typeface="Candara"/>
              </a:rPr>
              <a:t> тол</a:t>
            </a:r>
            <a:r>
              <a:rPr sz="5400" b="1" spc="4" baseline="1517" dirty="0">
                <a:latin typeface="Candara"/>
                <a:cs typeface="Candara"/>
              </a:rPr>
              <a:t>ь</a:t>
            </a:r>
            <a:r>
              <a:rPr sz="5400" b="1" spc="0" baseline="1517" dirty="0">
                <a:latin typeface="Candara"/>
                <a:cs typeface="Candara"/>
              </a:rPr>
              <a:t>ко</a:t>
            </a:r>
            <a:r>
              <a:rPr sz="5400" b="1" spc="-19" baseline="1517" dirty="0">
                <a:latin typeface="Candara"/>
                <a:cs typeface="Candara"/>
              </a:rPr>
              <a:t> </a:t>
            </a:r>
            <a:r>
              <a:rPr sz="5400" b="1" spc="0" baseline="1517" dirty="0">
                <a:latin typeface="Candara"/>
                <a:cs typeface="Candara"/>
              </a:rPr>
              <a:t>один</a:t>
            </a:r>
            <a:endParaRPr sz="3600" dirty="0">
              <a:latin typeface="Candara"/>
              <a:cs typeface="Candara"/>
            </a:endParaRPr>
          </a:p>
          <a:p>
            <a:pPr marL="12700" marR="91439">
              <a:lnSpc>
                <a:spcPts val="5760"/>
              </a:lnSpc>
              <a:spcBef>
                <a:spcPts val="72"/>
              </a:spcBef>
            </a:pP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Кро</a:t>
            </a:r>
            <a:r>
              <a:rPr sz="7200" b="1" spc="-19" baseline="1706" dirty="0">
                <a:solidFill>
                  <a:srgbClr val="FF0000"/>
                </a:solidFill>
                <a:latin typeface="Candara"/>
                <a:cs typeface="Candara"/>
              </a:rPr>
              <a:t>н</a:t>
            </a: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ид</a:t>
            </a:r>
            <a:endParaRPr sz="4800" dirty="0">
              <a:latin typeface="Candara"/>
              <a:cs typeface="Candara"/>
            </a:endParaRPr>
          </a:p>
          <a:p>
            <a:pPr marL="12700">
              <a:lnSpc>
                <a:spcPts val="5760"/>
              </a:lnSpc>
            </a:pP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Александр</a:t>
            </a:r>
            <a:r>
              <a:rPr sz="7200" b="1" spc="-19" baseline="1706" dirty="0">
                <a:solidFill>
                  <a:srgbClr val="FF0000"/>
                </a:solidFill>
                <a:latin typeface="Candara"/>
                <a:cs typeface="Candara"/>
              </a:rPr>
              <a:t>о</a:t>
            </a: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вич</a:t>
            </a:r>
            <a:endParaRPr sz="4800" dirty="0">
              <a:latin typeface="Candara"/>
              <a:cs typeface="Candara"/>
            </a:endParaRPr>
          </a:p>
          <a:p>
            <a:pPr marL="12700" marR="91439">
              <a:lnSpc>
                <a:spcPts val="5765"/>
              </a:lnSpc>
              <a:spcBef>
                <a:spcPts val="0"/>
              </a:spcBef>
            </a:pP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Обо</a:t>
            </a:r>
            <a:r>
              <a:rPr sz="7200" b="1" spc="-19" baseline="1706" dirty="0">
                <a:solidFill>
                  <a:srgbClr val="FF0000"/>
                </a:solidFill>
                <a:latin typeface="Candara"/>
                <a:cs typeface="Candara"/>
              </a:rPr>
              <a:t>й</a:t>
            </a: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щик</a:t>
            </a:r>
            <a:r>
              <a:rPr sz="7200" b="1" spc="-19" baseline="1706" dirty="0">
                <a:solidFill>
                  <a:srgbClr val="FF0000"/>
                </a:solidFill>
                <a:latin typeface="Candara"/>
                <a:cs typeface="Candara"/>
              </a:rPr>
              <a:t>о</a:t>
            </a:r>
            <a:r>
              <a:rPr sz="7200" b="1" spc="0" baseline="1706" dirty="0">
                <a:solidFill>
                  <a:srgbClr val="FF0000"/>
                </a:solidFill>
                <a:latin typeface="Candara"/>
                <a:cs typeface="Candara"/>
              </a:rPr>
              <a:t>в</a:t>
            </a:r>
            <a:endParaRPr sz="48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05517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91639"/>
            <a:ext cx="3461004" cy="4777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579622" y="1675122"/>
            <a:ext cx="5296770" cy="47936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8358" indent="451485">
              <a:lnSpc>
                <a:spcPts val="2929"/>
              </a:lnSpc>
              <a:spcBef>
                <a:spcPts val="40"/>
              </a:spcBef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.А. Эхо: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Кн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га </a:t>
            </a:r>
            <a:endParaRPr sz="2400">
              <a:latin typeface="Candara"/>
              <a:cs typeface="Candara"/>
            </a:endParaRPr>
          </a:p>
          <a:p>
            <a:pPr marL="12700" marR="78358">
              <a:lnSpc>
                <a:spcPts val="2929"/>
              </a:lnSpc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автори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ованных пер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во</a:t>
            </a:r>
            <a:r>
              <a:rPr sz="2400" b="1" spc="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ов:</a:t>
            </a:r>
            <a:r>
              <a:rPr sz="2400" b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стихи</a:t>
            </a:r>
            <a:r>
              <a:rPr sz="2400" b="1" spc="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/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К. </a:t>
            </a:r>
            <a:endParaRPr sz="2400">
              <a:latin typeface="Candara"/>
              <a:cs typeface="Candara"/>
            </a:endParaRPr>
          </a:p>
          <a:p>
            <a:pPr marL="12700" marR="78358">
              <a:lnSpc>
                <a:spcPts val="2929"/>
              </a:lnSpc>
            </a:pP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А.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Обо</a:t>
            </a:r>
            <a:r>
              <a:rPr sz="2400" b="1" spc="-4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щи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ов.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2400" b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Кр</a:t>
            </a:r>
            <a:r>
              <a:rPr sz="2400" b="1" spc="-9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снодар,</a:t>
            </a:r>
            <a:r>
              <a:rPr sz="2400" b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2006.</a:t>
            </a:r>
            <a:r>
              <a:rPr sz="2400" b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b="1" spc="0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440"/>
              </a:lnSpc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128 с.</a:t>
            </a:r>
            <a:endParaRPr sz="2400">
              <a:latin typeface="Candara"/>
              <a:cs typeface="Candara"/>
            </a:endParaRPr>
          </a:p>
          <a:p>
            <a:pPr marL="12700" indent="517016">
              <a:lnSpc>
                <a:spcPts val="2929"/>
              </a:lnSpc>
              <a:spcBef>
                <a:spcPts val="313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ой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щ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иков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Кронид Ал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андрович,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извес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ный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рус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т,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бывший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офице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р-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авиатор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х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ранил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бе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чувство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ружбы и уважения к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народам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раны. 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енно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это чувство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помогло 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 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елать хоро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ш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ие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пер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ы,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объединить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разн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худож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венные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тва</a:t>
            </a:r>
            <a:r>
              <a:rPr sz="2400" i="1" spc="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или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цельную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высо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онравс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венную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э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тичес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ую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книг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у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ото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ая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нашем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многонациональном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ом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рае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на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сво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го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еля.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736" y="1618486"/>
            <a:ext cx="3461004" cy="5125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740654"/>
            <a:ext cx="5100345" cy="44276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.А. По</a:t>
            </a:r>
            <a:r>
              <a:rPr sz="3600" b="1" spc="9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кова</a:t>
            </a:r>
            <a:r>
              <a:rPr sz="3600" b="1" spc="-1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на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белой</a:t>
            </a:r>
            <a:r>
              <a:rPr sz="3600" b="1" spc="-1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ст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:</a:t>
            </a:r>
            <a:r>
              <a:rPr sz="3600" b="1" spc="2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стихи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/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А.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ов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– Крас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ар,</a:t>
            </a:r>
            <a:r>
              <a:rPr sz="3600" b="1" spc="-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2008,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- 98 с.</a:t>
            </a:r>
            <a:endParaRPr sz="2400">
              <a:latin typeface="Candara"/>
              <a:cs typeface="Candara"/>
            </a:endParaRPr>
          </a:p>
          <a:p>
            <a:pPr marL="12700" marR="164788" indent="516636">
              <a:lnSpc>
                <a:spcPct val="99995"/>
              </a:lnSpc>
              <a:spcBef>
                <a:spcPts val="421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Пев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ц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фрон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ового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поколения, в этой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книге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</a:t>
            </a:r>
            <a:r>
              <a:rPr sz="2400" i="1" spc="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ушел от сво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й 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адиц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онной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мы и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нарисовал ка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тины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быта 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овр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нной Ку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анской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цы,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думы и наде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ды св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 зе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ля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ов. Любовь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 ро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ной земле, к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ж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енщ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не,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риро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 Ку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ани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- вот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г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лавн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я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нового лири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ч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кого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сборника.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584" y="1691638"/>
            <a:ext cx="3461004" cy="5074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51250" y="1740654"/>
            <a:ext cx="4820037" cy="2964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3803" marR="4311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 К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А. 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ме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ное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оружие.</a:t>
            </a:r>
            <a:r>
              <a:rPr sz="3600" b="1" spc="-25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3600" b="1" spc="-9" baseline="1137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ихи:</a:t>
            </a:r>
            <a:r>
              <a:rPr sz="3600" b="1" spc="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А.. Обойщи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ов.</a:t>
            </a:r>
            <a:r>
              <a:rPr sz="3600" b="1" spc="19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–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880"/>
              </a:lnSpc>
            </a:pP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Крас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ар,</a:t>
            </a:r>
            <a:r>
              <a:rPr sz="3600" b="1" spc="-3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9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70</a:t>
            </a:r>
            <a:r>
              <a:rPr sz="3600" b="1" spc="4" baseline="1137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r>
              <a:rPr sz="3600" b="1" spc="-4" baseline="1137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1137" dirty="0">
                <a:solidFill>
                  <a:srgbClr val="073D86"/>
                </a:solidFill>
                <a:latin typeface="Candara"/>
                <a:cs typeface="Candara"/>
              </a:rPr>
              <a:t>128 с.</a:t>
            </a:r>
            <a:endParaRPr sz="2400">
              <a:latin typeface="Candara"/>
              <a:cs typeface="Candara"/>
            </a:endParaRPr>
          </a:p>
          <a:p>
            <a:pPr marL="12700" indent="451103">
              <a:lnSpc>
                <a:spcPct val="99995"/>
              </a:lnSpc>
              <a:spcBef>
                <a:spcPts val="421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борн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поэти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ч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кий</a:t>
            </a:r>
            <a:r>
              <a:rPr sz="2400" i="1" spc="-3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каз муж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ве и ве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нос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сол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кого 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ца. Стихи о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Ку</a:t>
            </a:r>
            <a:r>
              <a:rPr sz="2400" i="1" spc="9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</a:t>
            </a:r>
            <a:r>
              <a:rPr sz="2400" i="1" spc="-2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высо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ом чувстве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любв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иоти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ч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ком долге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 своей Родине.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67699" y="2911340"/>
            <a:ext cx="232664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i="1" spc="0" baseline="3413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84" y="1691640"/>
            <a:ext cx="3461004" cy="4887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51250" y="1704078"/>
            <a:ext cx="4855089" cy="4025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28243" marR="547249" algn="ctr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ов, 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.А. Ч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тв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рт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590"/>
              </a:lnSpc>
              <a:spcBef>
                <a:spcPts val="5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ра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з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ворот.</a:t>
            </a:r>
            <a:r>
              <a:rPr sz="3600" b="1" spc="-1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3600" b="1" spc="-9" baseline="3413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ихи/</a:t>
            </a:r>
            <a:r>
              <a:rPr sz="3600" b="1" spc="1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А.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ов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43110">
              <a:lnSpc>
                <a:spcPts val="2595"/>
              </a:lnSpc>
              <a:spcBef>
                <a:spcPts val="0"/>
              </a:spcBef>
            </a:pP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Крас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н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ар.-</a:t>
            </a:r>
            <a:r>
              <a:rPr sz="3600" b="1" spc="-29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1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9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76.-</a:t>
            </a:r>
            <a:r>
              <a:rPr sz="3600" b="1" spc="-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96</a:t>
            </a:r>
            <a:r>
              <a:rPr sz="3600" b="1" spc="4" baseline="3413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3600" b="1" spc="0" baseline="3413" dirty="0">
                <a:solidFill>
                  <a:srgbClr val="073D86"/>
                </a:solidFill>
                <a:latin typeface="Candara"/>
                <a:cs typeface="Candara"/>
              </a:rPr>
              <a:t>с.</a:t>
            </a:r>
            <a:endParaRPr sz="2400">
              <a:latin typeface="Candara"/>
              <a:cs typeface="Candara"/>
            </a:endParaRPr>
          </a:p>
          <a:p>
            <a:pPr marL="12700" indent="451103">
              <a:lnSpc>
                <a:spcPts val="2929"/>
              </a:lnSpc>
              <a:spcBef>
                <a:spcPts val="371"/>
              </a:spcBef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 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б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ольшой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любовью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теплотой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казывает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автор о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зам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чат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льн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ы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х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ужени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ах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куб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а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нс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поле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й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.</a:t>
            </a:r>
            <a:r>
              <a:rPr sz="2400" i="1" spc="-19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 пото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венно, ч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после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тихов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небе,</a:t>
            </a:r>
            <a:r>
              <a:rPr sz="2400" i="1" spc="-1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сл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е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дуют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ихи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 зе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м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ле,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лю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ях.</a:t>
            </a:r>
            <a:r>
              <a:rPr sz="2400" i="1" spc="-2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Заве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шают сбо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р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ник 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с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тих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-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раз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д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умья</a:t>
            </a:r>
            <a:r>
              <a:rPr sz="2400" i="1" spc="-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о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 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жизн</a:t>
            </a:r>
            <a:r>
              <a:rPr sz="2400" i="1" spc="4" dirty="0">
                <a:solidFill>
                  <a:srgbClr val="073D86"/>
                </a:solidFill>
                <a:latin typeface="Candara"/>
                <a:cs typeface="Candara"/>
              </a:rPr>
              <a:t>и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, любви, 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929"/>
              </a:lnSpc>
            </a:pP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нравс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т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венных идеалах челове</a:t>
            </a:r>
            <a:r>
              <a:rPr sz="2400" i="1" spc="-9" dirty="0">
                <a:solidFill>
                  <a:srgbClr val="073D86"/>
                </a:solidFill>
                <a:latin typeface="Candara"/>
                <a:cs typeface="Candara"/>
              </a:rPr>
              <a:t>к</a:t>
            </a:r>
            <a:r>
              <a:rPr sz="2400" i="1" spc="0" dirty="0">
                <a:solidFill>
                  <a:srgbClr val="073D86"/>
                </a:solidFill>
                <a:latin typeface="Candara"/>
                <a:cs typeface="Candara"/>
              </a:rPr>
              <a:t>а.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0577" y="1498091"/>
            <a:ext cx="7646739" cy="25147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880"/>
              </a:lnSpc>
              <a:spcBef>
                <a:spcPts val="144"/>
              </a:spcBef>
            </a:pPr>
            <a:r>
              <a:rPr sz="4200" b="1" i="1" spc="0" baseline="3900" dirty="0">
                <a:latin typeface="Candara"/>
                <a:cs typeface="Candara"/>
              </a:rPr>
              <a:t>«</a:t>
            </a:r>
            <a:r>
              <a:rPr sz="4200" b="1" i="1" spc="-9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Не</a:t>
            </a:r>
            <a:r>
              <a:rPr sz="4200" b="1" i="1" spc="-21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з</a:t>
            </a:r>
            <a:r>
              <a:rPr sz="4200" b="1" i="1" spc="-9" baseline="3900" dirty="0">
                <a:latin typeface="Candara"/>
                <a:cs typeface="Candara"/>
              </a:rPr>
              <a:t>н</a:t>
            </a:r>
            <a:r>
              <a:rPr sz="4200" b="1" i="1" spc="0" baseline="3900" dirty="0">
                <a:latin typeface="Candara"/>
                <a:cs typeface="Candara"/>
              </a:rPr>
              <a:t>аю</a:t>
            </a:r>
            <a:r>
              <a:rPr sz="4200" b="1" i="1" spc="-41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друго</a:t>
            </a:r>
            <a:r>
              <a:rPr sz="4200" b="1" i="1" spc="9" baseline="3900" dirty="0">
                <a:latin typeface="Candara"/>
                <a:cs typeface="Candara"/>
              </a:rPr>
              <a:t>г</a:t>
            </a:r>
            <a:r>
              <a:rPr sz="4200" b="1" i="1" spc="0" baseline="3900" dirty="0">
                <a:latin typeface="Candara"/>
                <a:cs typeface="Candara"/>
              </a:rPr>
              <a:t>о</a:t>
            </a:r>
            <a:r>
              <a:rPr sz="4200" b="1" i="1" spc="-69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поэта, чье</a:t>
            </a:r>
            <a:r>
              <a:rPr sz="4200" b="1" i="1" spc="-24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творчество</a:t>
            </a:r>
            <a:r>
              <a:rPr sz="4200" b="1" i="1" spc="-129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с</a:t>
            </a:r>
            <a:r>
              <a:rPr sz="4200" b="1" i="1" spc="4" baseline="3900" dirty="0">
                <a:latin typeface="Candara"/>
                <a:cs typeface="Candara"/>
              </a:rPr>
              <a:t>т</a:t>
            </a:r>
            <a:r>
              <a:rPr sz="4200" b="1" i="1" spc="0" baseline="3900" dirty="0">
                <a:latin typeface="Candara"/>
                <a:cs typeface="Candara"/>
              </a:rPr>
              <a:t>оль</a:t>
            </a:r>
            <a:endParaRPr sz="2800">
              <a:latin typeface="Candara"/>
              <a:cs typeface="Candara"/>
            </a:endParaRPr>
          </a:p>
          <a:p>
            <a:pPr marL="467448" marR="493074" algn="ctr">
              <a:lnSpc>
                <a:spcPts val="3365"/>
              </a:lnSpc>
              <a:spcBef>
                <a:spcPts val="24"/>
              </a:spcBef>
            </a:pPr>
            <a:r>
              <a:rPr sz="4200" b="1" i="1" spc="0" baseline="1950" dirty="0">
                <a:latin typeface="Candara"/>
                <a:cs typeface="Candara"/>
              </a:rPr>
              <a:t>гарм</a:t>
            </a:r>
            <a:r>
              <a:rPr sz="4200" b="1" i="1" spc="9" baseline="1950" dirty="0">
                <a:latin typeface="Candara"/>
                <a:cs typeface="Candara"/>
              </a:rPr>
              <a:t>о</a:t>
            </a:r>
            <a:r>
              <a:rPr sz="4200" b="1" i="1" spc="0" baseline="1950" dirty="0">
                <a:latin typeface="Candara"/>
                <a:cs typeface="Candara"/>
              </a:rPr>
              <a:t>нич</a:t>
            </a:r>
            <a:r>
              <a:rPr sz="4200" b="1" i="1" spc="-9" baseline="1950" dirty="0">
                <a:latin typeface="Candara"/>
                <a:cs typeface="Candara"/>
              </a:rPr>
              <a:t>н</a:t>
            </a:r>
            <a:r>
              <a:rPr sz="4200" b="1" i="1" spc="0" baseline="1950" dirty="0">
                <a:latin typeface="Candara"/>
                <a:cs typeface="Candara"/>
              </a:rPr>
              <a:t>о</a:t>
            </a:r>
            <a:r>
              <a:rPr sz="4200" b="1" i="1" spc="-53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с</a:t>
            </a:r>
            <a:r>
              <a:rPr sz="4200" b="1" i="1" spc="4" baseline="1950" dirty="0">
                <a:latin typeface="Candara"/>
                <a:cs typeface="Candara"/>
              </a:rPr>
              <a:t>о</a:t>
            </a:r>
            <a:r>
              <a:rPr sz="4200" b="1" i="1" spc="0" baseline="1950" dirty="0">
                <a:latin typeface="Candara"/>
                <a:cs typeface="Candara"/>
              </a:rPr>
              <a:t>чета</a:t>
            </a:r>
            <a:r>
              <a:rPr sz="4200" b="1" i="1" spc="-9" baseline="1950" dirty="0">
                <a:latin typeface="Candara"/>
                <a:cs typeface="Candara"/>
              </a:rPr>
              <a:t>л</a:t>
            </a:r>
            <a:r>
              <a:rPr sz="4200" b="1" i="1" spc="0" baseline="1950" dirty="0">
                <a:latin typeface="Candara"/>
                <a:cs typeface="Candara"/>
              </a:rPr>
              <a:t>о</a:t>
            </a:r>
            <a:r>
              <a:rPr sz="4200" b="1" i="1" spc="4" baseline="1950" dirty="0">
                <a:latin typeface="Candara"/>
                <a:cs typeface="Candara"/>
              </a:rPr>
              <a:t>с</a:t>
            </a:r>
            <a:r>
              <a:rPr sz="4200" b="1" i="1" spc="0" baseline="1950" dirty="0">
                <a:latin typeface="Candara"/>
                <a:cs typeface="Candara"/>
              </a:rPr>
              <a:t>ь</a:t>
            </a:r>
            <a:r>
              <a:rPr sz="4200" b="1" i="1" spc="-64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бы</a:t>
            </a:r>
            <a:r>
              <a:rPr sz="4200" b="1" i="1" spc="-33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с</a:t>
            </a:r>
            <a:r>
              <a:rPr sz="4200" b="1" i="1" spc="9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его</a:t>
            </a:r>
            <a:r>
              <a:rPr sz="4200" b="1" i="1" spc="-39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натуро</a:t>
            </a:r>
            <a:r>
              <a:rPr sz="4200" b="1" i="1" spc="9" baseline="1950" dirty="0">
                <a:latin typeface="Candara"/>
                <a:cs typeface="Candara"/>
              </a:rPr>
              <a:t>й</a:t>
            </a:r>
            <a:r>
              <a:rPr sz="4200" b="1" i="1" spc="0" baseline="1950" dirty="0">
                <a:latin typeface="Candara"/>
                <a:cs typeface="Candara"/>
              </a:rPr>
              <a:t>,</a:t>
            </a:r>
            <a:endParaRPr sz="2800">
              <a:latin typeface="Candara"/>
              <a:cs typeface="Candara"/>
            </a:endParaRPr>
          </a:p>
          <a:p>
            <a:pPr marL="394296" marR="418863" algn="ctr">
              <a:lnSpc>
                <a:spcPts val="3360"/>
              </a:lnSpc>
            </a:pPr>
            <a:r>
              <a:rPr sz="4200" b="1" i="1" spc="0" baseline="1950" dirty="0">
                <a:latin typeface="Candara"/>
                <a:cs typeface="Candara"/>
              </a:rPr>
              <a:t>характер</a:t>
            </a:r>
            <a:r>
              <a:rPr sz="4200" b="1" i="1" spc="4" baseline="1950" dirty="0">
                <a:latin typeface="Candara"/>
                <a:cs typeface="Candara"/>
              </a:rPr>
              <a:t>о</a:t>
            </a:r>
            <a:r>
              <a:rPr sz="4200" b="1" i="1" spc="0" baseline="1950" dirty="0">
                <a:latin typeface="Candara"/>
                <a:cs typeface="Candara"/>
              </a:rPr>
              <a:t>м,</a:t>
            </a:r>
            <a:r>
              <a:rPr sz="4200" b="1" i="1" spc="-162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е</a:t>
            </a:r>
            <a:r>
              <a:rPr sz="4200" b="1" i="1" spc="9" baseline="1950" dirty="0">
                <a:latin typeface="Candara"/>
                <a:cs typeface="Candara"/>
              </a:rPr>
              <a:t>г</a:t>
            </a:r>
            <a:r>
              <a:rPr sz="4200" b="1" i="1" spc="0" baseline="1950" dirty="0">
                <a:latin typeface="Candara"/>
                <a:cs typeface="Candara"/>
              </a:rPr>
              <a:t>о</a:t>
            </a:r>
            <a:r>
              <a:rPr sz="4200" b="1" i="1" spc="-24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внутренним</a:t>
            </a:r>
            <a:r>
              <a:rPr sz="4200" b="1" i="1" spc="-110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м</a:t>
            </a:r>
            <a:r>
              <a:rPr sz="4200" b="1" i="1" spc="9" baseline="1950" dirty="0">
                <a:latin typeface="Candara"/>
                <a:cs typeface="Candara"/>
              </a:rPr>
              <a:t>и</a:t>
            </a:r>
            <a:r>
              <a:rPr sz="4200" b="1" i="1" spc="0" baseline="1950" dirty="0">
                <a:latin typeface="Candara"/>
                <a:cs typeface="Candara"/>
              </a:rPr>
              <a:t>ром,</a:t>
            </a:r>
            <a:r>
              <a:rPr sz="4200" b="1" i="1" spc="-23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как</a:t>
            </a:r>
            <a:r>
              <a:rPr sz="4200" b="1" i="1" spc="-41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у</a:t>
            </a:r>
            <a:endParaRPr sz="2800">
              <a:latin typeface="Candara"/>
              <a:cs typeface="Candara"/>
            </a:endParaRPr>
          </a:p>
          <a:p>
            <a:pPr marL="173316" marR="202369" algn="ctr">
              <a:lnSpc>
                <a:spcPts val="3360"/>
              </a:lnSpc>
            </a:pPr>
            <a:r>
              <a:rPr sz="4200" b="1" i="1" spc="0" baseline="1950" dirty="0">
                <a:latin typeface="Candara"/>
                <a:cs typeface="Candara"/>
              </a:rPr>
              <a:t>Кронид</a:t>
            </a:r>
            <a:r>
              <a:rPr sz="4200" b="1" i="1" spc="-9" baseline="1950" dirty="0">
                <a:latin typeface="Candara"/>
                <a:cs typeface="Candara"/>
              </a:rPr>
              <a:t>а</a:t>
            </a:r>
            <a:r>
              <a:rPr sz="4200" b="1" i="1" spc="0" baseline="1950" dirty="0">
                <a:latin typeface="Candara"/>
                <a:cs typeface="Candara"/>
              </a:rPr>
              <a:t>.</a:t>
            </a:r>
            <a:r>
              <a:rPr sz="4200" b="1" i="1" spc="-95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Он ве</a:t>
            </a:r>
            <a:r>
              <a:rPr sz="4200" b="1" i="1" spc="4" baseline="1950" dirty="0">
                <a:latin typeface="Candara"/>
                <a:cs typeface="Candara"/>
              </a:rPr>
              <a:t>с</a:t>
            </a:r>
            <a:r>
              <a:rPr sz="4200" b="1" i="1" spc="0" baseline="1950" dirty="0">
                <a:latin typeface="Candara"/>
                <a:cs typeface="Candara"/>
              </a:rPr>
              <a:t>ь</a:t>
            </a:r>
            <a:r>
              <a:rPr sz="4200" b="1" i="1" spc="-37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в</a:t>
            </a:r>
            <a:r>
              <a:rPr sz="4200" b="1" i="1" spc="-13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ст</a:t>
            </a:r>
            <a:r>
              <a:rPr sz="4200" b="1" i="1" spc="9" baseline="1950" dirty="0">
                <a:latin typeface="Candara"/>
                <a:cs typeface="Candara"/>
              </a:rPr>
              <a:t>и</a:t>
            </a:r>
            <a:r>
              <a:rPr sz="4200" b="1" i="1" spc="0" baseline="1950" dirty="0">
                <a:latin typeface="Candara"/>
                <a:cs typeface="Candara"/>
              </a:rPr>
              <a:t>хах</a:t>
            </a:r>
            <a:r>
              <a:rPr sz="4200" b="1" i="1" spc="-75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со</a:t>
            </a:r>
            <a:r>
              <a:rPr sz="4200" b="1" i="1" spc="-9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всеми</a:t>
            </a:r>
            <a:r>
              <a:rPr sz="4200" b="1" i="1" spc="-47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людск</a:t>
            </a:r>
            <a:r>
              <a:rPr sz="4200" b="1" i="1" spc="4" baseline="1950" dirty="0">
                <a:latin typeface="Candara"/>
                <a:cs typeface="Candara"/>
              </a:rPr>
              <a:t>и</a:t>
            </a:r>
            <a:r>
              <a:rPr sz="4200" b="1" i="1" spc="0" baseline="1950" dirty="0">
                <a:latin typeface="Candara"/>
                <a:cs typeface="Candara"/>
              </a:rPr>
              <a:t>ми</a:t>
            </a:r>
            <a:endParaRPr sz="2800">
              <a:latin typeface="Candara"/>
              <a:cs typeface="Candara"/>
            </a:endParaRPr>
          </a:p>
          <a:p>
            <a:pPr marL="473519" marR="497033" algn="ctr">
              <a:lnSpc>
                <a:spcPts val="3360"/>
              </a:lnSpc>
            </a:pPr>
            <a:r>
              <a:rPr sz="4200" b="1" i="1" spc="0" baseline="1950" dirty="0">
                <a:latin typeface="Candara"/>
                <a:cs typeface="Candara"/>
              </a:rPr>
              <a:t>ра</a:t>
            </a:r>
            <a:r>
              <a:rPr sz="4200" b="1" i="1" spc="-9" baseline="1950" dirty="0">
                <a:latin typeface="Candara"/>
                <a:cs typeface="Candara"/>
              </a:rPr>
              <a:t>д</a:t>
            </a:r>
            <a:r>
              <a:rPr sz="4200" b="1" i="1" spc="0" baseline="1950" dirty="0">
                <a:latin typeface="Candara"/>
                <a:cs typeface="Candara"/>
              </a:rPr>
              <a:t>о</a:t>
            </a:r>
            <a:r>
              <a:rPr sz="4200" b="1" i="1" spc="4" baseline="1950" dirty="0">
                <a:latin typeface="Candara"/>
                <a:cs typeface="Candara"/>
              </a:rPr>
              <a:t>с</a:t>
            </a:r>
            <a:r>
              <a:rPr sz="4200" b="1" i="1" spc="0" baseline="1950" dirty="0">
                <a:latin typeface="Candara"/>
                <a:cs typeface="Candara"/>
              </a:rPr>
              <a:t>тя</a:t>
            </a:r>
            <a:r>
              <a:rPr sz="4200" b="1" i="1" spc="9" baseline="1950" dirty="0">
                <a:latin typeface="Candara"/>
                <a:cs typeface="Candara"/>
              </a:rPr>
              <a:t>м</a:t>
            </a:r>
            <a:r>
              <a:rPr sz="4200" b="1" i="1" spc="0" baseline="1950" dirty="0">
                <a:latin typeface="Candara"/>
                <a:cs typeface="Candara"/>
              </a:rPr>
              <a:t>и,</a:t>
            </a:r>
            <a:r>
              <a:rPr sz="4200" b="1" i="1" spc="-120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болям</a:t>
            </a:r>
            <a:r>
              <a:rPr sz="4200" b="1" i="1" spc="9" baseline="1950" dirty="0">
                <a:latin typeface="Candara"/>
                <a:cs typeface="Candara"/>
              </a:rPr>
              <a:t>и</a:t>
            </a:r>
            <a:r>
              <a:rPr sz="4200" b="1" i="1" spc="0" baseline="1950" dirty="0">
                <a:latin typeface="Candara"/>
                <a:cs typeface="Candara"/>
              </a:rPr>
              <a:t>,</a:t>
            </a:r>
            <a:r>
              <a:rPr sz="4200" b="1" i="1" spc="-91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трево</a:t>
            </a:r>
            <a:r>
              <a:rPr sz="4200" b="1" i="1" spc="9" baseline="1950" dirty="0">
                <a:latin typeface="Candara"/>
                <a:cs typeface="Candara"/>
              </a:rPr>
              <a:t>г</a:t>
            </a:r>
            <a:r>
              <a:rPr sz="4200" b="1" i="1" spc="0" baseline="1950" dirty="0">
                <a:latin typeface="Candara"/>
                <a:cs typeface="Candara"/>
              </a:rPr>
              <a:t>ам</a:t>
            </a:r>
            <a:r>
              <a:rPr sz="4200" b="1" i="1" spc="4" baseline="1950" dirty="0">
                <a:latin typeface="Candara"/>
                <a:cs typeface="Candara"/>
              </a:rPr>
              <a:t>и</a:t>
            </a:r>
            <a:r>
              <a:rPr sz="4200" b="1" i="1" spc="0" baseline="1950" dirty="0">
                <a:latin typeface="Candara"/>
                <a:cs typeface="Candara"/>
              </a:rPr>
              <a:t>.</a:t>
            </a:r>
            <a:r>
              <a:rPr sz="4200" b="1" i="1" spc="-107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Кронид</a:t>
            </a:r>
            <a:r>
              <a:rPr sz="4200" b="1" i="1" spc="-65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–</a:t>
            </a:r>
            <a:endParaRPr sz="2800">
              <a:latin typeface="Candara"/>
              <a:cs typeface="Candara"/>
            </a:endParaRPr>
          </a:p>
          <a:p>
            <a:pPr marL="316572" marR="343188" algn="ctr">
              <a:lnSpc>
                <a:spcPts val="3360"/>
              </a:lnSpc>
            </a:pPr>
            <a:r>
              <a:rPr sz="4200" b="1" i="1" spc="0" baseline="1950" dirty="0">
                <a:latin typeface="Candara"/>
                <a:cs typeface="Candara"/>
              </a:rPr>
              <a:t>с</a:t>
            </a:r>
            <a:r>
              <a:rPr sz="4200" b="1" i="1" spc="4" baseline="1950" dirty="0">
                <a:latin typeface="Candara"/>
                <a:cs typeface="Candara"/>
              </a:rPr>
              <a:t>о</a:t>
            </a:r>
            <a:r>
              <a:rPr sz="4200" b="1" i="1" spc="0" baseline="1950" dirty="0">
                <a:latin typeface="Candara"/>
                <a:cs typeface="Candara"/>
              </a:rPr>
              <a:t>л</a:t>
            </a:r>
            <a:r>
              <a:rPr sz="4200" b="1" i="1" spc="-9" baseline="1950" dirty="0">
                <a:latin typeface="Candara"/>
                <a:cs typeface="Candara"/>
              </a:rPr>
              <a:t>н</a:t>
            </a:r>
            <a:r>
              <a:rPr sz="4200" b="1" i="1" spc="0" baseline="1950" dirty="0">
                <a:latin typeface="Candara"/>
                <a:cs typeface="Candara"/>
              </a:rPr>
              <a:t>еч</a:t>
            </a:r>
            <a:r>
              <a:rPr sz="4200" b="1" i="1" spc="-14" baseline="1950" dirty="0">
                <a:latin typeface="Candara"/>
                <a:cs typeface="Candara"/>
              </a:rPr>
              <a:t>н</a:t>
            </a:r>
            <a:r>
              <a:rPr sz="4200" b="1" i="1" spc="4" baseline="1950" dirty="0">
                <a:latin typeface="Candara"/>
                <a:cs typeface="Candara"/>
              </a:rPr>
              <a:t>ы</a:t>
            </a:r>
            <a:r>
              <a:rPr sz="4200" b="1" i="1" spc="0" baseline="1950" dirty="0">
                <a:latin typeface="Candara"/>
                <a:cs typeface="Candara"/>
              </a:rPr>
              <a:t>й</a:t>
            </a:r>
            <a:r>
              <a:rPr sz="4200" b="1" i="1" spc="-68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че</a:t>
            </a:r>
            <a:r>
              <a:rPr sz="4200" b="1" i="1" spc="-9" baseline="1950" dirty="0">
                <a:latin typeface="Candara"/>
                <a:cs typeface="Candara"/>
              </a:rPr>
              <a:t>л</a:t>
            </a:r>
            <a:r>
              <a:rPr sz="4200" b="1" i="1" spc="0" baseline="1950" dirty="0">
                <a:latin typeface="Candara"/>
                <a:cs typeface="Candara"/>
              </a:rPr>
              <a:t>овек,</a:t>
            </a:r>
            <a:r>
              <a:rPr sz="4200" b="1" i="1" spc="-88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поэ</a:t>
            </a:r>
            <a:r>
              <a:rPr sz="4200" b="1" i="1" spc="-14" baseline="1950" dirty="0">
                <a:latin typeface="Candara"/>
                <a:cs typeface="Candara"/>
              </a:rPr>
              <a:t>з</a:t>
            </a:r>
            <a:r>
              <a:rPr sz="4200" b="1" i="1" spc="0" baseline="1950" dirty="0">
                <a:latin typeface="Candara"/>
                <a:cs typeface="Candara"/>
              </a:rPr>
              <a:t>ия</a:t>
            </a:r>
            <a:r>
              <a:rPr sz="4200" b="1" i="1" spc="-3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его</a:t>
            </a:r>
            <a:r>
              <a:rPr sz="4200" b="1" i="1" spc="-39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удивител</a:t>
            </a:r>
            <a:r>
              <a:rPr sz="4200" b="1" i="1" spc="4" baseline="1950" dirty="0">
                <a:latin typeface="Candara"/>
                <a:cs typeface="Candara"/>
              </a:rPr>
              <a:t>ь</a:t>
            </a:r>
            <a:r>
              <a:rPr sz="4200" b="1" i="1" spc="0" baseline="1950" dirty="0">
                <a:latin typeface="Candara"/>
                <a:cs typeface="Candara"/>
              </a:rPr>
              <a:t>но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77364" y="4059046"/>
            <a:ext cx="1431919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80"/>
              </a:lnSpc>
              <a:spcBef>
                <a:spcPts val="144"/>
              </a:spcBef>
            </a:pPr>
            <a:r>
              <a:rPr sz="4200" b="1" i="1" spc="0" baseline="3900" dirty="0">
                <a:latin typeface="Candara"/>
                <a:cs typeface="Candara"/>
              </a:rPr>
              <a:t>на</a:t>
            </a:r>
            <a:r>
              <a:rPr sz="4200" b="1" i="1" spc="-14" baseline="3900" dirty="0">
                <a:latin typeface="Candara"/>
                <a:cs typeface="Candara"/>
              </a:rPr>
              <a:t>п</a:t>
            </a:r>
            <a:r>
              <a:rPr sz="4200" b="1" i="1" spc="0" baseline="3900" dirty="0">
                <a:latin typeface="Candara"/>
                <a:cs typeface="Candara"/>
              </a:rPr>
              <a:t>ев</a:t>
            </a:r>
            <a:r>
              <a:rPr sz="4200" b="1" i="1" spc="-9" baseline="3900" dirty="0">
                <a:latin typeface="Candara"/>
                <a:cs typeface="Candara"/>
              </a:rPr>
              <a:t>н</a:t>
            </a:r>
            <a:r>
              <a:rPr sz="4200" b="1" i="1" spc="0" baseline="3900" dirty="0">
                <a:latin typeface="Candara"/>
                <a:cs typeface="Candara"/>
              </a:rPr>
              <a:t>а.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6150" y="4059046"/>
            <a:ext cx="4132749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80"/>
              </a:lnSpc>
              <a:spcBef>
                <a:spcPts val="144"/>
              </a:spcBef>
            </a:pPr>
            <a:r>
              <a:rPr sz="4200" b="1" i="1" spc="0" baseline="3900" dirty="0">
                <a:latin typeface="Candara"/>
                <a:cs typeface="Candara"/>
              </a:rPr>
              <a:t>Это</a:t>
            </a:r>
            <a:r>
              <a:rPr sz="4200" b="1" i="1" spc="-51" baseline="3900" dirty="0">
                <a:latin typeface="Candara"/>
                <a:cs typeface="Candara"/>
              </a:rPr>
              <a:t> </a:t>
            </a:r>
            <a:r>
              <a:rPr sz="4200" b="1" i="1" spc="9" baseline="3900" dirty="0">
                <a:latin typeface="Candara"/>
                <a:cs typeface="Candara"/>
              </a:rPr>
              <a:t>и</a:t>
            </a:r>
            <a:r>
              <a:rPr sz="4200" b="1" i="1" spc="0" baseline="3900" dirty="0">
                <a:latin typeface="Candara"/>
                <a:cs typeface="Candara"/>
              </a:rPr>
              <a:t>с</a:t>
            </a:r>
            <a:r>
              <a:rPr sz="4200" b="1" i="1" spc="4" baseline="3900" dirty="0">
                <a:latin typeface="Candara"/>
                <a:cs typeface="Candara"/>
              </a:rPr>
              <a:t>ты</a:t>
            </a:r>
            <a:r>
              <a:rPr sz="4200" b="1" i="1" spc="0" baseline="3900" dirty="0">
                <a:latin typeface="Candara"/>
                <a:cs typeface="Candara"/>
              </a:rPr>
              <a:t>й</a:t>
            </a:r>
            <a:r>
              <a:rPr sz="4200" b="1" i="1" spc="-48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ратник,</a:t>
            </a:r>
            <a:r>
              <a:rPr sz="4200" b="1" i="1" spc="-86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боец,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3897" y="4486147"/>
            <a:ext cx="7863631" cy="12342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2880"/>
              </a:lnSpc>
              <a:spcBef>
                <a:spcPts val="144"/>
              </a:spcBef>
            </a:pPr>
            <a:r>
              <a:rPr sz="4200" b="1" i="1" spc="0" baseline="3900" dirty="0">
                <a:latin typeface="Candara"/>
                <a:cs typeface="Candara"/>
              </a:rPr>
              <a:t>муже</a:t>
            </a:r>
            <a:r>
              <a:rPr sz="4200" b="1" i="1" spc="9" baseline="3900" dirty="0">
                <a:latin typeface="Candara"/>
                <a:cs typeface="Candara"/>
              </a:rPr>
              <a:t>с</a:t>
            </a:r>
            <a:r>
              <a:rPr sz="4200" b="1" i="1" spc="0" baseline="3900" dirty="0">
                <a:latin typeface="Candara"/>
                <a:cs typeface="Candara"/>
              </a:rPr>
              <a:t>твен</a:t>
            </a:r>
            <a:r>
              <a:rPr sz="4200" b="1" i="1" spc="-9" baseline="3900" dirty="0">
                <a:latin typeface="Candara"/>
                <a:cs typeface="Candara"/>
              </a:rPr>
              <a:t>н</a:t>
            </a:r>
            <a:r>
              <a:rPr sz="4200" b="1" i="1" spc="4" baseline="3900" dirty="0">
                <a:latin typeface="Candara"/>
                <a:cs typeface="Candara"/>
              </a:rPr>
              <a:t>ы</a:t>
            </a:r>
            <a:r>
              <a:rPr sz="4200" b="1" i="1" spc="0" baseline="3900" dirty="0">
                <a:latin typeface="Candara"/>
                <a:cs typeface="Candara"/>
              </a:rPr>
              <a:t>й</a:t>
            </a:r>
            <a:r>
              <a:rPr sz="4200" b="1" i="1" spc="-142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че</a:t>
            </a:r>
            <a:r>
              <a:rPr sz="4200" b="1" i="1" spc="-9" baseline="3900" dirty="0">
                <a:latin typeface="Candara"/>
                <a:cs typeface="Candara"/>
              </a:rPr>
              <a:t>л</a:t>
            </a:r>
            <a:r>
              <a:rPr sz="4200" b="1" i="1" spc="0" baseline="3900" dirty="0">
                <a:latin typeface="Candara"/>
                <a:cs typeface="Candara"/>
              </a:rPr>
              <a:t>овек</a:t>
            </a:r>
            <a:r>
              <a:rPr sz="4200" b="1" i="1" spc="-76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и</a:t>
            </a:r>
            <a:r>
              <a:rPr sz="4200" b="1" i="1" spc="-14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вме</a:t>
            </a:r>
            <a:r>
              <a:rPr sz="4200" b="1" i="1" spc="9" baseline="3900" dirty="0">
                <a:latin typeface="Candara"/>
                <a:cs typeface="Candara"/>
              </a:rPr>
              <a:t>с</a:t>
            </a:r>
            <a:r>
              <a:rPr sz="4200" b="1" i="1" spc="0" baseline="3900" dirty="0">
                <a:latin typeface="Candara"/>
                <a:cs typeface="Candara"/>
              </a:rPr>
              <a:t>те</a:t>
            </a:r>
            <a:r>
              <a:rPr sz="4200" b="1" i="1" spc="-73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с тем</a:t>
            </a:r>
            <a:r>
              <a:rPr sz="4200" b="1" i="1" spc="-39" baseline="3900" dirty="0">
                <a:latin typeface="Candara"/>
                <a:cs typeface="Candara"/>
              </a:rPr>
              <a:t> </a:t>
            </a:r>
            <a:r>
              <a:rPr sz="4200" b="1" i="1" spc="0" baseline="3900" dirty="0">
                <a:latin typeface="Candara"/>
                <a:cs typeface="Candara"/>
              </a:rPr>
              <a:t>большо</a:t>
            </a:r>
            <a:r>
              <a:rPr sz="4200" b="1" i="1" spc="14" baseline="3900" dirty="0">
                <a:latin typeface="Candara"/>
                <a:cs typeface="Candara"/>
              </a:rPr>
              <a:t>й</a:t>
            </a:r>
            <a:r>
              <a:rPr sz="4200" b="1" i="1" spc="0" baseline="3900" dirty="0">
                <a:latin typeface="Candara"/>
                <a:cs typeface="Candara"/>
              </a:rPr>
              <a:t>-</a:t>
            </a:r>
            <a:endParaRPr sz="2800">
              <a:latin typeface="Candara"/>
              <a:cs typeface="Candara"/>
            </a:endParaRPr>
          </a:p>
          <a:p>
            <a:pPr marL="49568" marR="80681" algn="ctr">
              <a:lnSpc>
                <a:spcPts val="3360"/>
              </a:lnSpc>
              <a:spcBef>
                <a:spcPts val="24"/>
              </a:spcBef>
            </a:pPr>
            <a:r>
              <a:rPr sz="4200" b="1" i="1" spc="0" baseline="1950" dirty="0">
                <a:latin typeface="Candara"/>
                <a:cs typeface="Candara"/>
              </a:rPr>
              <a:t>большой</a:t>
            </a:r>
            <a:r>
              <a:rPr sz="4200" b="1" i="1" spc="-108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ребенок.</a:t>
            </a:r>
            <a:r>
              <a:rPr sz="4200" b="1" i="1" spc="14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Д</a:t>
            </a:r>
            <a:r>
              <a:rPr sz="4200" b="1" i="1" spc="4" baseline="1950" dirty="0">
                <a:latin typeface="Candara"/>
                <a:cs typeface="Candara"/>
              </a:rPr>
              <a:t>о</a:t>
            </a:r>
            <a:r>
              <a:rPr sz="4200" b="1" i="1" spc="0" baseline="1950" dirty="0">
                <a:latin typeface="Candara"/>
                <a:cs typeface="Candara"/>
              </a:rPr>
              <a:t>вер</a:t>
            </a:r>
            <a:r>
              <a:rPr sz="4200" b="1" i="1" spc="-9" baseline="1950" dirty="0">
                <a:latin typeface="Candara"/>
                <a:cs typeface="Candara"/>
              </a:rPr>
              <a:t>ч</a:t>
            </a:r>
            <a:r>
              <a:rPr sz="4200" b="1" i="1" spc="0" baseline="1950" dirty="0">
                <a:latin typeface="Candara"/>
                <a:cs typeface="Candara"/>
              </a:rPr>
              <a:t>ив</a:t>
            </a:r>
            <a:r>
              <a:rPr sz="4200" b="1" i="1" spc="9" baseline="1950" dirty="0">
                <a:latin typeface="Candara"/>
                <a:cs typeface="Candara"/>
              </a:rPr>
              <a:t>ы</a:t>
            </a:r>
            <a:r>
              <a:rPr sz="4200" b="1" i="1" spc="0" baseline="1950" dirty="0">
                <a:latin typeface="Candara"/>
                <a:cs typeface="Candara"/>
              </a:rPr>
              <a:t>й</a:t>
            </a:r>
            <a:r>
              <a:rPr sz="4200" b="1" i="1" spc="-92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и</a:t>
            </a:r>
            <a:r>
              <a:rPr sz="4200" b="1" i="1" spc="-14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наивный.</a:t>
            </a:r>
            <a:r>
              <a:rPr sz="4200" b="1" i="1" spc="-72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И</a:t>
            </a:r>
            <a:r>
              <a:rPr sz="4200" b="1" i="1" spc="-18" baseline="1950" dirty="0">
                <a:latin typeface="Candara"/>
                <a:cs typeface="Candara"/>
              </a:rPr>
              <a:t> </a:t>
            </a:r>
            <a:r>
              <a:rPr sz="4200" b="1" i="1" spc="4" baseline="1950" dirty="0">
                <a:latin typeface="Candara"/>
                <a:cs typeface="Candara"/>
              </a:rPr>
              <a:t>т</a:t>
            </a:r>
            <a:r>
              <a:rPr sz="4200" b="1" i="1" spc="0" baseline="1950" dirty="0">
                <a:latin typeface="Candara"/>
                <a:cs typeface="Candara"/>
              </a:rPr>
              <a:t>ем</a:t>
            </a:r>
            <a:endParaRPr sz="2800">
              <a:latin typeface="Candara"/>
              <a:cs typeface="Candara"/>
            </a:endParaRPr>
          </a:p>
          <a:p>
            <a:pPr marL="2602905" marR="2631689" algn="ctr">
              <a:lnSpc>
                <a:spcPts val="3360"/>
              </a:lnSpc>
            </a:pPr>
            <a:r>
              <a:rPr sz="4200" b="1" i="1" spc="0" baseline="1950" dirty="0">
                <a:latin typeface="Candara"/>
                <a:cs typeface="Candara"/>
              </a:rPr>
              <a:t>он </a:t>
            </a:r>
            <a:r>
              <a:rPr sz="4200" b="1" i="1" spc="-14" baseline="1950" dirty="0">
                <a:latin typeface="Candara"/>
                <a:cs typeface="Candara"/>
              </a:rPr>
              <a:t>н</a:t>
            </a:r>
            <a:r>
              <a:rPr sz="4200" b="1" i="1" spc="0" baseline="1950" dirty="0">
                <a:latin typeface="Candara"/>
                <a:cs typeface="Candara"/>
              </a:rPr>
              <a:t>ам</a:t>
            </a:r>
            <a:r>
              <a:rPr sz="4200" b="1" i="1" spc="-12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и</a:t>
            </a:r>
            <a:r>
              <a:rPr sz="4200" b="1" i="1" spc="-14" baseline="1950" dirty="0">
                <a:latin typeface="Candara"/>
                <a:cs typeface="Candara"/>
              </a:rPr>
              <a:t> </a:t>
            </a:r>
            <a:r>
              <a:rPr sz="4200" b="1" i="1" spc="0" baseline="1950" dirty="0">
                <a:latin typeface="Candara"/>
                <a:cs typeface="Candara"/>
              </a:rPr>
              <a:t>дорог».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26589" y="6086952"/>
            <a:ext cx="4332514" cy="3042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80"/>
              </a:lnSpc>
              <a:spcBef>
                <a:spcPts val="114"/>
              </a:spcBef>
            </a:pPr>
            <a:r>
              <a:rPr sz="3300" b="1" spc="0" baseline="3723" dirty="0">
                <a:latin typeface="Candara"/>
                <a:cs typeface="Candara"/>
              </a:rPr>
              <a:t>Пе</a:t>
            </a:r>
            <a:r>
              <a:rPr sz="3300" b="1" spc="9" baseline="3723" dirty="0">
                <a:latin typeface="Candara"/>
                <a:cs typeface="Candara"/>
              </a:rPr>
              <a:t>т</a:t>
            </a:r>
            <a:r>
              <a:rPr sz="3300" b="1" spc="0" baseline="3723" dirty="0">
                <a:latin typeface="Candara"/>
                <a:cs typeface="Candara"/>
              </a:rPr>
              <a:t>р</a:t>
            </a:r>
            <a:r>
              <a:rPr sz="3300" b="1" spc="-72" baseline="3723" dirty="0">
                <a:latin typeface="Candara"/>
                <a:cs typeface="Candara"/>
              </a:rPr>
              <a:t> </a:t>
            </a:r>
            <a:r>
              <a:rPr sz="3300" b="1" spc="4" baseline="3723" dirty="0">
                <a:latin typeface="Candara"/>
                <a:cs typeface="Candara"/>
              </a:rPr>
              <a:t>Е</a:t>
            </a:r>
            <a:r>
              <a:rPr sz="3300" b="1" spc="0" baseline="3723" dirty="0">
                <a:latin typeface="Candara"/>
                <a:cs typeface="Candara"/>
              </a:rPr>
              <a:t>фи</a:t>
            </a:r>
            <a:r>
              <a:rPr sz="3300" b="1" spc="-14" baseline="3723" dirty="0">
                <a:latin typeface="Candara"/>
                <a:cs typeface="Candara"/>
              </a:rPr>
              <a:t>м</a:t>
            </a:r>
            <a:r>
              <a:rPr sz="3300" b="1" spc="0" baseline="3723" dirty="0">
                <a:latin typeface="Candara"/>
                <a:cs typeface="Candara"/>
              </a:rPr>
              <a:t>ович</a:t>
            </a:r>
            <a:r>
              <a:rPr sz="3300" b="1" spc="-63" baseline="3723" dirty="0">
                <a:latin typeface="Candara"/>
                <a:cs typeface="Candara"/>
              </a:rPr>
              <a:t> </a:t>
            </a:r>
            <a:r>
              <a:rPr sz="3300" b="1" spc="0" baseline="3723" dirty="0">
                <a:latin typeface="Candara"/>
                <a:cs typeface="Candara"/>
              </a:rPr>
              <a:t>При</a:t>
            </a:r>
            <a:r>
              <a:rPr sz="3300" b="1" spc="-4" baseline="3723" dirty="0">
                <a:latin typeface="Candara"/>
                <a:cs typeface="Candara"/>
              </a:rPr>
              <a:t>д</a:t>
            </a:r>
            <a:r>
              <a:rPr sz="3300" b="1" spc="0" baseline="3723" dirty="0">
                <a:latin typeface="Candara"/>
                <a:cs typeface="Candara"/>
              </a:rPr>
              <a:t>иу</a:t>
            </a:r>
            <a:r>
              <a:rPr sz="3300" b="1" spc="14" baseline="3723" dirty="0">
                <a:latin typeface="Candara"/>
                <a:cs typeface="Candara"/>
              </a:rPr>
              <a:t>с</a:t>
            </a:r>
            <a:r>
              <a:rPr sz="3300" b="1" spc="0" baseline="3723" dirty="0">
                <a:latin typeface="Candara"/>
                <a:cs typeface="Candara"/>
              </a:rPr>
              <a:t>,</a:t>
            </a:r>
            <a:r>
              <a:rPr sz="3300" b="1" spc="-92" baseline="3723" dirty="0">
                <a:latin typeface="Candara"/>
                <a:cs typeface="Candara"/>
              </a:rPr>
              <a:t> </a:t>
            </a:r>
            <a:r>
              <a:rPr sz="3300" b="1" spc="0" baseline="3723" dirty="0">
                <a:latin typeface="Candara"/>
                <a:cs typeface="Candara"/>
              </a:rPr>
              <a:t>писа</a:t>
            </a:r>
            <a:r>
              <a:rPr sz="3300" b="1" spc="4" baseline="3723" dirty="0">
                <a:latin typeface="Candara"/>
                <a:cs typeface="Candara"/>
              </a:rPr>
              <a:t>т</a:t>
            </a:r>
            <a:r>
              <a:rPr sz="3300" b="1" spc="0" baseline="3723" dirty="0">
                <a:latin typeface="Candara"/>
                <a:cs typeface="Candara"/>
              </a:rPr>
              <a:t>ель</a:t>
            </a:r>
            <a:endParaRPr sz="2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6376" y="285750"/>
            <a:ext cx="4181983" cy="628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64642" y="605528"/>
            <a:ext cx="4524552" cy="58178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Он ро</a:t>
            </a:r>
            <a:r>
              <a:rPr sz="3600" b="1" spc="4" baseline="3413" dirty="0">
                <a:latin typeface="Candara"/>
                <a:cs typeface="Candara"/>
              </a:rPr>
              <a:t>д</a:t>
            </a:r>
            <a:r>
              <a:rPr sz="3600" b="1" spc="0" baseline="3413" dirty="0">
                <a:latin typeface="Candara"/>
                <a:cs typeface="Candara"/>
              </a:rPr>
              <a:t>ился 10</a:t>
            </a:r>
            <a:r>
              <a:rPr sz="3600" b="1" spc="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апр</a:t>
            </a:r>
            <a:r>
              <a:rPr sz="3600" b="1" spc="-9" baseline="3413" dirty="0">
                <a:latin typeface="Candara"/>
                <a:cs typeface="Candara"/>
              </a:rPr>
              <a:t>е</a:t>
            </a:r>
            <a:r>
              <a:rPr sz="3600" b="1" spc="0" baseline="3413" dirty="0">
                <a:latin typeface="Candara"/>
                <a:cs typeface="Candara"/>
              </a:rPr>
              <a:t>ля 1920</a:t>
            </a:r>
            <a:r>
              <a:rPr sz="3600" b="1" spc="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года в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ст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нице </a:t>
            </a:r>
            <a:r>
              <a:rPr sz="3600" b="1" spc="-100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ащи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ской</a:t>
            </a:r>
            <a:r>
              <a:rPr sz="3600" b="1" spc="3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Ростовской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области.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Д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тс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ие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 юношес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ие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го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ы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провел на Д</a:t>
            </a:r>
            <a:r>
              <a:rPr sz="3600" b="1" spc="4" baseline="1137" dirty="0">
                <a:latin typeface="Candara"/>
                <a:cs typeface="Candara"/>
              </a:rPr>
              <a:t>о</a:t>
            </a:r>
            <a:r>
              <a:rPr sz="3600" b="1" spc="0" baseline="1137" dirty="0">
                <a:latin typeface="Candara"/>
                <a:cs typeface="Candara"/>
              </a:rPr>
              <a:t>ну и Кубани.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По</a:t>
            </a:r>
            <a:r>
              <a:rPr sz="3600" b="1" spc="4" baseline="1137" dirty="0">
                <a:latin typeface="Candara"/>
                <a:cs typeface="Candara"/>
              </a:rPr>
              <a:t>с</a:t>
            </a:r>
            <a:r>
              <a:rPr sz="3600" b="1" spc="0" baseline="1137" dirty="0">
                <a:latin typeface="Candara"/>
                <a:cs typeface="Candara"/>
              </a:rPr>
              <a:t>ле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окончания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Крас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арского</a:t>
            </a:r>
            <a:r>
              <a:rPr sz="3600" b="1" spc="-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военного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учил</a:t>
            </a:r>
            <a:r>
              <a:rPr sz="3600" b="1" spc="-9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ща в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1940 </a:t>
            </a:r>
            <a:r>
              <a:rPr sz="3600" b="1" spc="-9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-4" baseline="1137" dirty="0">
                <a:latin typeface="Candara"/>
                <a:cs typeface="Candara"/>
              </a:rPr>
              <a:t>п</a:t>
            </a:r>
            <a:r>
              <a:rPr sz="3600" b="1" spc="0" baseline="1137" dirty="0">
                <a:latin typeface="Candara"/>
                <a:cs typeface="Candara"/>
              </a:rPr>
              <a:t>рав</a:t>
            </a:r>
            <a:r>
              <a:rPr sz="3600" b="1" spc="-4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лся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бом</a:t>
            </a:r>
            <a:r>
              <a:rPr sz="3600" b="1" spc="4" baseline="1137" dirty="0">
                <a:latin typeface="Candara"/>
                <a:cs typeface="Candara"/>
              </a:rPr>
              <a:t>б</a:t>
            </a:r>
            <a:r>
              <a:rPr sz="3600" b="1" spc="0" baseline="1137" dirty="0">
                <a:latin typeface="Candara"/>
                <a:cs typeface="Candara"/>
              </a:rPr>
              <a:t>ардировоч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ый</a:t>
            </a:r>
            <a:r>
              <a:rPr sz="3600" b="1" spc="-3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полк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Одесс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ого в</a:t>
            </a:r>
            <a:r>
              <a:rPr sz="3600" b="1" spc="4" baseline="1137" dirty="0">
                <a:latin typeface="Candara"/>
                <a:cs typeface="Candara"/>
              </a:rPr>
              <a:t>о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ного округа.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рвого дня </a:t>
            </a:r>
            <a:r>
              <a:rPr sz="3600" b="1" spc="4" baseline="1137" dirty="0">
                <a:latin typeface="Candara"/>
                <a:cs typeface="Candara"/>
              </a:rPr>
              <a:t>В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л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ой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еч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ств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нной</a:t>
            </a:r>
            <a:r>
              <a:rPr sz="3600" b="1" spc="2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войны в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кач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стве штурма</a:t>
            </a:r>
            <a:r>
              <a:rPr sz="3600" b="1" spc="-9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самоле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endParaRPr sz="2400">
              <a:latin typeface="Candara"/>
              <a:cs typeface="Candara"/>
            </a:endParaRPr>
          </a:p>
          <a:p>
            <a:pPr marL="12700" marR="23483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сраж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лся на Бесс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рабском,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Юг</a:t>
            </a:r>
            <a:r>
              <a:rPr sz="3600" b="1" spc="14" baseline="1137" dirty="0">
                <a:latin typeface="Candara"/>
                <a:cs typeface="Candara"/>
              </a:rPr>
              <a:t>о</a:t>
            </a: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З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дном фро</a:t>
            </a:r>
            <a:r>
              <a:rPr sz="3600" b="1" spc="-9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т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х и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Сев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рном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флоте.</a:t>
            </a:r>
            <a:r>
              <a:rPr sz="3600" b="1" spc="-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Всего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совершил сорок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ин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боевой выл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т.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3500" y="1000074"/>
            <a:ext cx="3643376" cy="464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393436"/>
            <a:ext cx="4279747" cy="21597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Первое</a:t>
            </a:r>
            <a:r>
              <a:rPr sz="3600" b="1" spc="-1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стихо</a:t>
            </a:r>
            <a:r>
              <a:rPr sz="3600" b="1" spc="-9" baseline="3413" dirty="0">
                <a:latin typeface="Candara"/>
                <a:cs typeface="Candara"/>
              </a:rPr>
              <a:t>т</a:t>
            </a:r>
            <a:r>
              <a:rPr sz="3600" b="1" spc="0" baseline="3413" dirty="0">
                <a:latin typeface="Candara"/>
                <a:cs typeface="Candara"/>
              </a:rPr>
              <a:t>ворение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восьмик</a:t>
            </a:r>
            <a:r>
              <a:rPr sz="3600" b="1" spc="-4" baseline="1137" dirty="0">
                <a:latin typeface="Candara"/>
                <a:cs typeface="Candara"/>
              </a:rPr>
              <a:t>л</a:t>
            </a:r>
            <a:r>
              <a:rPr sz="3600" b="1" spc="0" baseline="1137" dirty="0">
                <a:latin typeface="Candara"/>
                <a:cs typeface="Candara"/>
              </a:rPr>
              <a:t>асс</a:t>
            </a:r>
            <a:r>
              <a:rPr sz="3600" b="1" spc="-9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Кронида</a:t>
            </a:r>
            <a:r>
              <a:rPr sz="3600" b="1" spc="-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Обойщи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ова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было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нап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ча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ано в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газ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те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«Армавирск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я коммуна»</a:t>
            </a:r>
            <a:r>
              <a:rPr sz="3600" b="1" spc="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1</a:t>
            </a:r>
            <a:r>
              <a:rPr sz="3600" b="1" spc="4" baseline="1137" dirty="0">
                <a:latin typeface="Candara"/>
                <a:cs typeface="Candara"/>
              </a:rPr>
              <a:t>9</a:t>
            </a:r>
            <a:r>
              <a:rPr sz="3600" b="1" spc="0" baseline="1137" dirty="0">
                <a:latin typeface="Candara"/>
                <a:cs typeface="Candara"/>
              </a:rPr>
              <a:t>36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году.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3954391"/>
            <a:ext cx="4119473" cy="1061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В послевое</a:t>
            </a:r>
            <a:r>
              <a:rPr sz="3600" b="1" spc="-4" baseline="3413" dirty="0">
                <a:latin typeface="Candara"/>
                <a:cs typeface="Candara"/>
              </a:rPr>
              <a:t>н</a:t>
            </a:r>
            <a:r>
              <a:rPr sz="3600" b="1" spc="0" baseline="3413" dirty="0">
                <a:latin typeface="Candara"/>
                <a:cs typeface="Candara"/>
              </a:rPr>
              <a:t>ные го</a:t>
            </a:r>
            <a:r>
              <a:rPr sz="3600" b="1" spc="4" baseline="3413" dirty="0">
                <a:latin typeface="Candara"/>
                <a:cs typeface="Candara"/>
              </a:rPr>
              <a:t>д</a:t>
            </a:r>
            <a:r>
              <a:rPr sz="3600" b="1" spc="0" baseline="3413" dirty="0">
                <a:latin typeface="Candara"/>
                <a:cs typeface="Candara"/>
              </a:rPr>
              <a:t>ы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ча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ался в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арм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йс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их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флотских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газ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тах</a:t>
            </a:r>
            <a:r>
              <a:rPr sz="3600" b="1" spc="2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 журналах.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0" y="3139058"/>
            <a:ext cx="3022787" cy="33897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ts val="2780"/>
              </a:lnSpc>
              <a:spcBef>
                <a:spcPts val="139"/>
              </a:spcBef>
            </a:pPr>
            <a:r>
              <a:rPr sz="4200" b="1" spc="0" baseline="3900" dirty="0">
                <a:latin typeface="Candara"/>
                <a:cs typeface="Candara"/>
              </a:rPr>
              <a:t>п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2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8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8504" y="333755"/>
            <a:ext cx="2720340" cy="3506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18872" y="3182112"/>
            <a:ext cx="2930652" cy="3346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0844" y="3808474"/>
            <a:ext cx="2386584" cy="2985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89120" y="3264407"/>
            <a:ext cx="2075688" cy="27934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51092" y="3826762"/>
            <a:ext cx="2482595" cy="29077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91413" y="565403"/>
            <a:ext cx="5656804" cy="29414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88" marR="43763" algn="ctr">
              <a:lnSpc>
                <a:spcPts val="2880"/>
              </a:lnSpc>
              <a:spcBef>
                <a:spcPts val="144"/>
              </a:spcBef>
            </a:pPr>
            <a:r>
              <a:rPr sz="4200" b="1" spc="0" baseline="3900" dirty="0">
                <a:latin typeface="Candara"/>
                <a:cs typeface="Candara"/>
              </a:rPr>
              <a:t>В 1963 г</a:t>
            </a:r>
            <a:r>
              <a:rPr sz="4200" b="1" spc="-9" baseline="3900" dirty="0">
                <a:latin typeface="Candara"/>
                <a:cs typeface="Candara"/>
              </a:rPr>
              <a:t>о</a:t>
            </a:r>
            <a:r>
              <a:rPr sz="4200" b="1" spc="0" baseline="3900" dirty="0">
                <a:latin typeface="Candara"/>
                <a:cs typeface="Candara"/>
              </a:rPr>
              <a:t>ду</a:t>
            </a:r>
            <a:r>
              <a:rPr sz="4200" b="1" spc="-26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вышел</a:t>
            </a:r>
            <a:r>
              <a:rPr sz="4200" b="1" spc="-82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пе</a:t>
            </a:r>
            <a:r>
              <a:rPr sz="4200" b="1" spc="-9" baseline="3900" dirty="0">
                <a:latin typeface="Candara"/>
                <a:cs typeface="Candara"/>
              </a:rPr>
              <a:t>р</a:t>
            </a:r>
            <a:r>
              <a:rPr sz="4200" b="1" spc="0" baseline="3900" dirty="0">
                <a:latin typeface="Candara"/>
                <a:cs typeface="Candara"/>
              </a:rPr>
              <a:t>вый</a:t>
            </a:r>
            <a:r>
              <a:rPr sz="4200" b="1" spc="-62" baseline="3900" dirty="0">
                <a:latin typeface="Candara"/>
                <a:cs typeface="Candara"/>
              </a:rPr>
              <a:t> </a:t>
            </a:r>
            <a:r>
              <a:rPr sz="4200" b="1" spc="0" baseline="3900" dirty="0">
                <a:latin typeface="Candara"/>
                <a:cs typeface="Candara"/>
              </a:rPr>
              <a:t>сборник</a:t>
            </a:r>
            <a:endParaRPr sz="2800">
              <a:latin typeface="Candara"/>
              <a:cs typeface="Candara"/>
            </a:endParaRPr>
          </a:p>
          <a:p>
            <a:pPr marL="490004" marR="516326" algn="ctr">
              <a:lnSpc>
                <a:spcPts val="3360"/>
              </a:lnSpc>
              <a:spcBef>
                <a:spcPts val="24"/>
              </a:spcBef>
            </a:pPr>
            <a:r>
              <a:rPr sz="4200" b="1" spc="0" baseline="1950" dirty="0">
                <a:latin typeface="Candara"/>
                <a:cs typeface="Candara"/>
              </a:rPr>
              <a:t>стихов</a:t>
            </a:r>
            <a:r>
              <a:rPr sz="4200" b="1" spc="-94" baseline="1950" dirty="0">
                <a:latin typeface="Candara"/>
                <a:cs typeface="Candara"/>
              </a:rPr>
              <a:t> </a:t>
            </a:r>
            <a:r>
              <a:rPr sz="4200" b="1" spc="-79" baseline="1950" dirty="0">
                <a:latin typeface="Candara"/>
                <a:cs typeface="Candara"/>
              </a:rPr>
              <a:t>«</a:t>
            </a:r>
            <a:r>
              <a:rPr sz="4200" b="1" spc="-104" baseline="1950" dirty="0">
                <a:latin typeface="Candara"/>
                <a:cs typeface="Candara"/>
              </a:rPr>
              <a:t>Т</a:t>
            </a:r>
            <a:r>
              <a:rPr sz="4200" b="1" spc="0" baseline="1950" dirty="0">
                <a:latin typeface="Candara"/>
                <a:cs typeface="Candara"/>
              </a:rPr>
              <a:t>р</a:t>
            </a:r>
            <a:r>
              <a:rPr sz="4200" b="1" spc="-9" baseline="1950" dirty="0">
                <a:latin typeface="Candara"/>
                <a:cs typeface="Candara"/>
              </a:rPr>
              <a:t>е</a:t>
            </a:r>
            <a:r>
              <a:rPr sz="4200" b="1" spc="0" baseline="1950" dirty="0">
                <a:latin typeface="Candara"/>
                <a:cs typeface="Candara"/>
              </a:rPr>
              <a:t>вожное</a:t>
            </a:r>
            <a:r>
              <a:rPr sz="4200" b="1" spc="-99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счаст</a:t>
            </a:r>
            <a:r>
              <a:rPr sz="4200" b="1" spc="4" baseline="1950" dirty="0">
                <a:latin typeface="Candara"/>
                <a:cs typeface="Candara"/>
              </a:rPr>
              <a:t>ь</a:t>
            </a:r>
            <a:r>
              <a:rPr sz="4200" b="1" spc="0" baseline="1950" dirty="0">
                <a:latin typeface="Candara"/>
                <a:cs typeface="Candara"/>
              </a:rPr>
              <a:t>е».</a:t>
            </a:r>
            <a:endParaRPr sz="2800">
              <a:latin typeface="Candara"/>
              <a:cs typeface="Candara"/>
            </a:endParaRPr>
          </a:p>
          <a:p>
            <a:pPr marL="139461" marR="164900" algn="ctr">
              <a:lnSpc>
                <a:spcPts val="3365"/>
              </a:lnSpc>
              <a:spcBef>
                <a:spcPts val="0"/>
              </a:spcBef>
            </a:pPr>
            <a:r>
              <a:rPr sz="4200" b="1" spc="0" baseline="1950" dirty="0">
                <a:latin typeface="Candara"/>
                <a:cs typeface="Candara"/>
              </a:rPr>
              <a:t>Издал</a:t>
            </a:r>
            <a:r>
              <a:rPr sz="4200" b="1" spc="-74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б</a:t>
            </a:r>
            <a:r>
              <a:rPr sz="4200" b="1" spc="-9" baseline="1950" dirty="0">
                <a:latin typeface="Candara"/>
                <a:cs typeface="Candara"/>
              </a:rPr>
              <a:t>о</a:t>
            </a:r>
            <a:r>
              <a:rPr sz="4200" b="1" spc="0" baseline="1950" dirty="0">
                <a:latin typeface="Candara"/>
                <a:cs typeface="Candara"/>
              </a:rPr>
              <a:t>лее</a:t>
            </a:r>
            <a:r>
              <a:rPr sz="4200" b="1" spc="-22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30 книг, в</a:t>
            </a:r>
            <a:r>
              <a:rPr sz="4200" b="1" spc="-14" baseline="1950" dirty="0">
                <a:latin typeface="Candara"/>
                <a:cs typeface="Candara"/>
              </a:rPr>
              <a:t> </a:t>
            </a:r>
            <a:r>
              <a:rPr sz="4200" b="1" spc="9" baseline="1950" dirty="0">
                <a:latin typeface="Candara"/>
                <a:cs typeface="Candara"/>
              </a:rPr>
              <a:t>т</a:t>
            </a:r>
            <a:r>
              <a:rPr sz="4200" b="1" spc="0" baseline="1950" dirty="0">
                <a:latin typeface="Candara"/>
                <a:cs typeface="Candara"/>
              </a:rPr>
              <a:t>ом числе:</a:t>
            </a:r>
            <a:endParaRPr sz="2800">
              <a:latin typeface="Candara"/>
              <a:cs typeface="Candara"/>
            </a:endParaRPr>
          </a:p>
          <a:p>
            <a:pPr algn="ctr">
              <a:lnSpc>
                <a:spcPts val="3360"/>
              </a:lnSpc>
            </a:pPr>
            <a:r>
              <a:rPr sz="4200" b="1" spc="0" baseline="1950" dirty="0">
                <a:latin typeface="Candara"/>
                <a:cs typeface="Candara"/>
              </a:rPr>
              <a:t>«Бе</a:t>
            </a:r>
            <a:r>
              <a:rPr sz="4200" b="1" spc="4" baseline="1950" dirty="0">
                <a:latin typeface="Candara"/>
                <a:cs typeface="Candara"/>
              </a:rPr>
              <a:t>с</a:t>
            </a:r>
            <a:r>
              <a:rPr sz="4200" b="1" spc="0" baseline="1950" dirty="0">
                <a:latin typeface="Candara"/>
                <a:cs typeface="Candara"/>
              </a:rPr>
              <a:t>сонное</a:t>
            </a:r>
            <a:r>
              <a:rPr sz="4200" b="1" spc="-128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небо»,</a:t>
            </a:r>
            <a:r>
              <a:rPr sz="4200" b="1" spc="14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«Линия</a:t>
            </a:r>
            <a:r>
              <a:rPr sz="4200" b="1" spc="9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суд</a:t>
            </a:r>
            <a:r>
              <a:rPr sz="4200" b="1" spc="9" baseline="1950" dirty="0">
                <a:latin typeface="Candara"/>
                <a:cs typeface="Candara"/>
              </a:rPr>
              <a:t>ь</a:t>
            </a:r>
            <a:r>
              <a:rPr sz="4200" b="1" spc="0" baseline="1950" dirty="0">
                <a:latin typeface="Candara"/>
                <a:cs typeface="Candara"/>
              </a:rPr>
              <a:t>бы»,</a:t>
            </a:r>
            <a:endParaRPr sz="2800">
              <a:latin typeface="Candara"/>
              <a:cs typeface="Candara"/>
            </a:endParaRPr>
          </a:p>
          <a:p>
            <a:pPr marL="354368" marR="380317" algn="ctr">
              <a:lnSpc>
                <a:spcPts val="3360"/>
              </a:lnSpc>
            </a:pPr>
            <a:r>
              <a:rPr sz="4200" b="1" spc="0" baseline="1950" dirty="0">
                <a:latin typeface="Candara"/>
                <a:cs typeface="Candara"/>
              </a:rPr>
              <a:t>«Наг</a:t>
            </a:r>
            <a:r>
              <a:rPr sz="4200" b="1" spc="-14" baseline="1950" dirty="0">
                <a:latin typeface="Candara"/>
                <a:cs typeface="Candara"/>
              </a:rPr>
              <a:t>р</a:t>
            </a:r>
            <a:r>
              <a:rPr sz="4200" b="1" spc="0" baseline="1950" dirty="0">
                <a:latin typeface="Candara"/>
                <a:cs typeface="Candara"/>
              </a:rPr>
              <a:t>ада»,</a:t>
            </a:r>
            <a:r>
              <a:rPr sz="4200" b="1" spc="-109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«Мы были». </a:t>
            </a:r>
            <a:r>
              <a:rPr sz="4200" b="1" spc="9" baseline="1950" dirty="0">
                <a:latin typeface="Candara"/>
                <a:cs typeface="Candara"/>
              </a:rPr>
              <a:t>«</a:t>
            </a:r>
            <a:r>
              <a:rPr sz="4200" b="1" spc="0" baseline="1950" dirty="0">
                <a:latin typeface="Candara"/>
                <a:cs typeface="Candara"/>
              </a:rPr>
              <a:t>Сал</a:t>
            </a:r>
            <a:r>
              <a:rPr sz="4200" b="1" spc="-9" baseline="1950" dirty="0">
                <a:latin typeface="Candara"/>
                <a:cs typeface="Candara"/>
              </a:rPr>
              <a:t>ю</a:t>
            </a:r>
            <a:r>
              <a:rPr sz="4200" b="1" spc="0" baseline="1950" dirty="0">
                <a:latin typeface="Candara"/>
                <a:cs typeface="Candara"/>
              </a:rPr>
              <a:t>т</a:t>
            </a:r>
            <a:endParaRPr sz="2800">
              <a:latin typeface="Candara"/>
              <a:cs typeface="Candara"/>
            </a:endParaRPr>
          </a:p>
          <a:p>
            <a:pPr marL="397017" marR="421603" algn="ctr">
              <a:lnSpc>
                <a:spcPts val="3360"/>
              </a:lnSpc>
            </a:pPr>
            <a:r>
              <a:rPr sz="4200" b="1" spc="0" baseline="1950" dirty="0">
                <a:latin typeface="Candara"/>
                <a:cs typeface="Candara"/>
              </a:rPr>
              <a:t>п</a:t>
            </a:r>
            <a:r>
              <a:rPr sz="4200" b="1" spc="-9" baseline="1950" dirty="0">
                <a:latin typeface="Candara"/>
                <a:cs typeface="Candara"/>
              </a:rPr>
              <a:t>о</a:t>
            </a:r>
            <a:r>
              <a:rPr sz="4200" b="1" spc="0" baseline="1950" dirty="0">
                <a:latin typeface="Candara"/>
                <a:cs typeface="Candara"/>
              </a:rPr>
              <a:t>б</a:t>
            </a:r>
            <a:r>
              <a:rPr sz="4200" b="1" spc="-9" baseline="1950" dirty="0">
                <a:latin typeface="Candara"/>
                <a:cs typeface="Candara"/>
              </a:rPr>
              <a:t>е</a:t>
            </a:r>
            <a:r>
              <a:rPr sz="4200" b="1" spc="0" baseline="1950" dirty="0">
                <a:latin typeface="Candara"/>
                <a:cs typeface="Candara"/>
              </a:rPr>
              <a:t>ды»,</a:t>
            </a:r>
            <a:r>
              <a:rPr sz="4200" b="1" spc="14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«Имя</a:t>
            </a:r>
            <a:r>
              <a:rPr sz="4200" b="1" spc="9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твоё в</a:t>
            </a:r>
            <a:r>
              <a:rPr sz="4200" b="1" spc="-4" baseline="1950" dirty="0">
                <a:latin typeface="Candara"/>
                <a:cs typeface="Candara"/>
              </a:rPr>
              <a:t> </a:t>
            </a:r>
            <a:r>
              <a:rPr sz="4200" b="1" spc="0" baseline="1950" dirty="0">
                <a:latin typeface="Candara"/>
                <a:cs typeface="Candara"/>
              </a:rPr>
              <a:t>не</a:t>
            </a:r>
            <a:r>
              <a:rPr sz="4200" b="1" spc="-9" baseline="1950" dirty="0">
                <a:latin typeface="Candara"/>
                <a:cs typeface="Candara"/>
              </a:rPr>
              <a:t>б</a:t>
            </a:r>
            <a:r>
              <a:rPr sz="4200" b="1" spc="0" baseline="1950" dirty="0">
                <a:latin typeface="Candara"/>
                <a:cs typeface="Candara"/>
              </a:rPr>
              <a:t>есах</a:t>
            </a:r>
            <a:endParaRPr sz="2800">
              <a:latin typeface="Candara"/>
              <a:cs typeface="Candara"/>
            </a:endParaRPr>
          </a:p>
          <a:p>
            <a:pPr marL="2193190" marR="2034534" algn="ctr">
              <a:lnSpc>
                <a:spcPts val="3360"/>
              </a:lnSpc>
            </a:pPr>
            <a:r>
              <a:rPr sz="4200" b="1" spc="-9" baseline="1950" dirty="0">
                <a:latin typeface="Candara"/>
                <a:cs typeface="Candara"/>
              </a:rPr>
              <a:t>р</a:t>
            </a:r>
            <a:r>
              <a:rPr sz="4200" b="1" spc="0" baseline="1950" dirty="0">
                <a:latin typeface="Candara"/>
                <a:cs typeface="Candara"/>
              </a:rPr>
              <a:t>онесу».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5165790" y="182879"/>
            <a:ext cx="2780345" cy="32781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15"/>
              </a:spcBef>
            </a:pPr>
            <a:endParaRPr sz="550"/>
          </a:p>
          <a:p>
            <a:pPr marL="3661" marR="2274199" indent="-3661">
              <a:lnSpc>
                <a:spcPts val="2929"/>
              </a:lnSpc>
              <a:spcBef>
                <a:spcPts val="3000"/>
              </a:spcBef>
            </a:pPr>
            <a:r>
              <a:rPr sz="2400" b="1" spc="0" dirty="0">
                <a:latin typeface="Candara"/>
                <a:cs typeface="Candara"/>
              </a:rPr>
              <a:t>л</a:t>
            </a:r>
            <a:r>
              <a:rPr sz="2400" b="1" spc="-4" dirty="0">
                <a:latin typeface="Candara"/>
                <a:cs typeface="Candara"/>
              </a:rPr>
              <a:t>с</a:t>
            </a:r>
            <a:r>
              <a:rPr sz="2400" b="1" spc="0" dirty="0">
                <a:latin typeface="Candara"/>
                <a:cs typeface="Candara"/>
              </a:rPr>
              <a:t>я </a:t>
            </a:r>
            <a:endParaRPr sz="2400">
              <a:latin typeface="Candara"/>
              <a:cs typeface="Candara"/>
            </a:endParaRPr>
          </a:p>
          <a:p>
            <a:pPr marL="3661" marR="2274199">
              <a:lnSpc>
                <a:spcPts val="2929"/>
              </a:lnSpc>
              <a:spcBef>
                <a:spcPts val="5712"/>
              </a:spcBef>
            </a:pPr>
            <a:r>
              <a:rPr sz="2400" b="1" spc="0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91704">
              <a:lnSpc>
                <a:spcPts val="2925"/>
              </a:lnSpc>
              <a:spcBef>
                <a:spcPts val="5859"/>
              </a:spcBef>
            </a:pPr>
            <a:r>
              <a:rPr sz="3600" b="1" spc="0" baseline="1137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08092" y="182879"/>
            <a:ext cx="2638043" cy="3278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24628" y="3758182"/>
            <a:ext cx="2532887" cy="3063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58000" y="2176272"/>
            <a:ext cx="2267711" cy="2825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35940" y="692175"/>
            <a:ext cx="4779975" cy="50862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В </a:t>
            </a:r>
            <a:r>
              <a:rPr sz="3600" b="1" spc="-4" baseline="3413" dirty="0">
                <a:latin typeface="Candara"/>
                <a:cs typeface="Candara"/>
              </a:rPr>
              <a:t>т</a:t>
            </a:r>
            <a:r>
              <a:rPr sz="3600" b="1" spc="0" baseline="3413" dirty="0">
                <a:latin typeface="Candara"/>
                <a:cs typeface="Candara"/>
              </a:rPr>
              <a:t>еч</a:t>
            </a:r>
            <a:r>
              <a:rPr sz="3600" b="1" spc="-14" baseline="3413" dirty="0">
                <a:latin typeface="Candara"/>
                <a:cs typeface="Candara"/>
              </a:rPr>
              <a:t>е</a:t>
            </a:r>
            <a:r>
              <a:rPr sz="3600" b="1" spc="0" baseline="3413" dirty="0">
                <a:latin typeface="Candara"/>
                <a:cs typeface="Candara"/>
              </a:rPr>
              <a:t>н</a:t>
            </a:r>
            <a:r>
              <a:rPr sz="3600" b="1" spc="-4" baseline="3413" dirty="0">
                <a:latin typeface="Candara"/>
                <a:cs typeface="Candara"/>
              </a:rPr>
              <a:t>и</a:t>
            </a:r>
            <a:r>
              <a:rPr sz="3600" b="1" spc="0" baseline="3413" dirty="0">
                <a:latin typeface="Candara"/>
                <a:cs typeface="Candara"/>
              </a:rPr>
              <a:t>е</a:t>
            </a:r>
            <a:r>
              <a:rPr sz="3600" b="1" spc="1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многих лет</a:t>
            </a:r>
            <a:r>
              <a:rPr sz="3600" b="1" spc="1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по</a:t>
            </a:r>
            <a:r>
              <a:rPr sz="3600" b="1" spc="-9" baseline="3413" dirty="0">
                <a:latin typeface="Candara"/>
                <a:cs typeface="Candara"/>
              </a:rPr>
              <a:t>э</a:t>
            </a:r>
            <a:r>
              <a:rPr sz="3600" b="1" spc="0" baseline="3413" dirty="0">
                <a:latin typeface="Candara"/>
                <a:cs typeface="Candara"/>
              </a:rPr>
              <a:t>т</a:t>
            </a:r>
            <a:r>
              <a:rPr sz="3600" b="1" spc="1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з</a:t>
            </a:r>
            <a:r>
              <a:rPr sz="3600" b="1" spc="-9" baseline="3413" dirty="0">
                <a:latin typeface="Candara"/>
                <a:cs typeface="Candara"/>
              </a:rPr>
              <a:t>а</a:t>
            </a:r>
            <a:r>
              <a:rPr sz="3600" b="1" spc="0" baseline="3413" dirty="0">
                <a:latin typeface="Candara"/>
                <a:cs typeface="Candara"/>
              </a:rPr>
              <a:t>н</a:t>
            </a:r>
            <a:r>
              <a:rPr sz="3600" b="1" spc="-4" baseline="3413" dirty="0">
                <a:latin typeface="Candara"/>
                <a:cs typeface="Candara"/>
              </a:rPr>
              <a:t>и</a:t>
            </a:r>
            <a:r>
              <a:rPr sz="3600" b="1" spc="0" baseline="3413" dirty="0">
                <a:latin typeface="Candara"/>
                <a:cs typeface="Candara"/>
              </a:rPr>
              <a:t>ма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поиском ма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ер</a:t>
            </a:r>
            <a:r>
              <a:rPr sz="3600" b="1" spc="-4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алов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-175" baseline="1137" dirty="0">
                <a:latin typeface="Candara"/>
                <a:cs typeface="Candara"/>
              </a:rPr>
              <a:t>Г</a:t>
            </a:r>
            <a:r>
              <a:rPr sz="3600" b="1" spc="0" baseline="1137" dirty="0">
                <a:latin typeface="Candara"/>
                <a:cs typeface="Candara"/>
              </a:rPr>
              <a:t>ероях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Сове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ского Сою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- кубанцах.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Э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ма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р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лы </a:t>
            </a:r>
            <a:r>
              <a:rPr sz="3600" b="1" spc="4" baseline="1137" dirty="0">
                <a:latin typeface="Candara"/>
                <a:cs typeface="Candara"/>
              </a:rPr>
              <a:t>б</a:t>
            </a:r>
            <a:r>
              <a:rPr sz="3600" b="1" spc="0" baseline="1137" dirty="0">
                <a:latin typeface="Candara"/>
                <a:cs typeface="Candara"/>
              </a:rPr>
              <a:t>ы</a:t>
            </a:r>
            <a:r>
              <a:rPr sz="3600" b="1" spc="-4" baseline="1137" dirty="0">
                <a:latin typeface="Candara"/>
                <a:cs typeface="Candara"/>
              </a:rPr>
              <a:t>л</a:t>
            </a:r>
            <a:r>
              <a:rPr sz="3600" b="1" spc="0" baseline="1137" dirty="0">
                <a:latin typeface="Candara"/>
                <a:cs typeface="Candara"/>
              </a:rPr>
              <a:t>и исполь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ованы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пр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создании книги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«Кубани славные</a:t>
            </a:r>
            <a:endParaRPr sz="2400">
              <a:latin typeface="Candara"/>
              <a:cs typeface="Candara"/>
            </a:endParaRPr>
          </a:p>
          <a:p>
            <a:pPr marL="12700" marR="24079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сы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ы», альбомов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«Золотые зв</a:t>
            </a:r>
            <a:r>
              <a:rPr sz="3600" b="1" spc="-4" baseline="1137" dirty="0">
                <a:latin typeface="Candara"/>
                <a:cs typeface="Candara"/>
              </a:rPr>
              <a:t>ё</a:t>
            </a:r>
            <a:r>
              <a:rPr sz="3600" b="1" spc="0" baseline="1137" dirty="0">
                <a:latin typeface="Candara"/>
                <a:cs typeface="Candara"/>
              </a:rPr>
              <a:t>зды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Кубани»,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че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ыр</a:t>
            </a:r>
            <a:r>
              <a:rPr sz="3600" b="1" spc="-9" baseline="1137" dirty="0">
                <a:latin typeface="Candara"/>
                <a:cs typeface="Candara"/>
              </a:rPr>
              <a:t>ё</a:t>
            </a:r>
            <a:r>
              <a:rPr sz="3600" b="1" spc="0" baseline="1137" dirty="0">
                <a:latin typeface="Candara"/>
                <a:cs typeface="Candara"/>
              </a:rPr>
              <a:t>хтомной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ан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оло</a:t>
            </a:r>
            <a:r>
              <a:rPr sz="3600" b="1" spc="4" baseline="1137" dirty="0">
                <a:latin typeface="Candara"/>
                <a:cs typeface="Candara"/>
              </a:rPr>
              <a:t>г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биографий</a:t>
            </a:r>
            <a:r>
              <a:rPr sz="3600" b="1" spc="-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кубанцев -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-175" baseline="1137" dirty="0">
                <a:latin typeface="Candara"/>
                <a:cs typeface="Candara"/>
              </a:rPr>
              <a:t>Г</a:t>
            </a:r>
            <a:r>
              <a:rPr sz="3600" b="1" spc="0" baseline="1137" dirty="0">
                <a:latin typeface="Candara"/>
                <a:cs typeface="Candara"/>
              </a:rPr>
              <a:t>еро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в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Сове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ского Сою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а и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тр</a:t>
            </a:r>
            <a:r>
              <a:rPr sz="3600" b="1" spc="-9" baseline="1137" dirty="0">
                <a:latin typeface="Candara"/>
                <a:cs typeface="Candara"/>
              </a:rPr>
              <a:t>ё</a:t>
            </a:r>
            <a:r>
              <a:rPr sz="3600" b="1" spc="0" baseline="1137" dirty="0">
                <a:latin typeface="Candara"/>
                <a:cs typeface="Candara"/>
              </a:rPr>
              <a:t>хтомного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поэ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ич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ского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сборника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«Венки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-175" baseline="1137" dirty="0">
                <a:latin typeface="Candara"/>
                <a:cs typeface="Candara"/>
              </a:rPr>
              <a:t>Г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р</a:t>
            </a:r>
            <a:r>
              <a:rPr sz="3600" b="1" spc="0" baseline="1137" dirty="0">
                <a:latin typeface="Candara"/>
                <a:cs typeface="Candara"/>
              </a:rPr>
              <a:t>оям </a:t>
            </a:r>
            <a:r>
              <a:rPr sz="3600" b="1" spc="-9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убан</a:t>
            </a:r>
            <a:r>
              <a:rPr sz="3600" b="1" spc="-9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»,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т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к</a:t>
            </a:r>
            <a:r>
              <a:rPr sz="3600" b="1" spc="-4" baseline="1137" dirty="0">
                <a:latin typeface="Candara"/>
                <a:cs typeface="Candara"/>
              </a:rPr>
              <a:t>ж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д</a:t>
            </a:r>
            <a:r>
              <a:rPr sz="3600" b="1" spc="4" baseline="1137" dirty="0">
                <a:latin typeface="Candara"/>
                <a:cs typeface="Candara"/>
              </a:rPr>
              <a:t>о</a:t>
            </a:r>
            <a:r>
              <a:rPr sz="3600" b="1" spc="0" baseline="1137" dirty="0">
                <a:latin typeface="Candara"/>
                <a:cs typeface="Candara"/>
              </a:rPr>
              <a:t>куме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та</a:t>
            </a:r>
            <a:r>
              <a:rPr sz="3600" b="1" spc="-4" baseline="1137" dirty="0">
                <a:latin typeface="Candara"/>
                <a:cs typeface="Candara"/>
              </a:rPr>
              <a:t>л</a:t>
            </a:r>
            <a:r>
              <a:rPr sz="3600" b="1" spc="0" baseline="1137" dirty="0">
                <a:latin typeface="Candara"/>
                <a:cs typeface="Candara"/>
              </a:rPr>
              <a:t>ьных кинофильмах</a:t>
            </a:r>
            <a:endParaRPr sz="2400">
              <a:latin typeface="Candara"/>
              <a:cs typeface="Candara"/>
            </a:endParaRPr>
          </a:p>
          <a:p>
            <a:pPr marL="12700" marR="16763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«До</a:t>
            </a:r>
            <a:r>
              <a:rPr sz="3600" b="1" spc="4" baseline="1137" dirty="0">
                <a:latin typeface="Candara"/>
                <a:cs typeface="Candara"/>
              </a:rPr>
              <a:t>р</a:t>
            </a:r>
            <a:r>
              <a:rPr sz="3600" b="1" spc="0" baseline="1137" dirty="0">
                <a:latin typeface="Candara"/>
                <a:cs typeface="Candara"/>
              </a:rPr>
              <a:t>оги</a:t>
            </a:r>
            <a:r>
              <a:rPr sz="3600" b="1" spc="-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отцов»,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«В</a:t>
            </a:r>
            <a:r>
              <a:rPr sz="3600" b="1" spc="4" baseline="1137" dirty="0">
                <a:latin typeface="Candara"/>
                <a:cs typeface="Candara"/>
              </a:rPr>
              <a:t>о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ные врачи»,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«С</a:t>
            </a:r>
            <a:r>
              <a:rPr sz="3600" b="1" spc="-4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н комбата».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65192" y="256031"/>
            <a:ext cx="4288536" cy="4860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19672" y="4146804"/>
            <a:ext cx="2743200" cy="2852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27932" y="4192524"/>
            <a:ext cx="1975104" cy="2468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35940" y="498848"/>
            <a:ext cx="3905758" cy="50863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Кронид</a:t>
            </a:r>
            <a:r>
              <a:rPr sz="3600" b="1" spc="-25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latin typeface="Candara"/>
                <a:cs typeface="Candara"/>
              </a:rPr>
              <a:t>к</a:t>
            </a:r>
            <a:r>
              <a:rPr sz="3600" b="1" spc="0" baseline="3413" dirty="0">
                <a:latin typeface="Candara"/>
                <a:cs typeface="Candara"/>
              </a:rPr>
              <a:t>ов</a:t>
            </a:r>
            <a:r>
              <a:rPr sz="3600" b="1" spc="9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нап</a:t>
            </a:r>
            <a:r>
              <a:rPr sz="3600" b="1" spc="-9" baseline="3413" dirty="0">
                <a:latin typeface="Candara"/>
                <a:cs typeface="Candara"/>
              </a:rPr>
              <a:t>и</a:t>
            </a:r>
            <a:r>
              <a:rPr sz="3600" b="1" spc="0" baseline="3413" dirty="0">
                <a:latin typeface="Candara"/>
                <a:cs typeface="Candara"/>
              </a:rPr>
              <a:t>сал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много зам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ча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ельн</a:t>
            </a:r>
            <a:r>
              <a:rPr sz="3600" b="1" spc="-9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х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поэ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ич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ских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прои</a:t>
            </a:r>
            <a:r>
              <a:rPr sz="3600" b="1" spc="-4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веден</a:t>
            </a:r>
            <a:r>
              <a:rPr sz="3600" b="1" spc="-4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й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для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дет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й:</a:t>
            </a:r>
            <a:r>
              <a:rPr sz="3600" b="1" spc="9" baseline="1137" dirty="0">
                <a:latin typeface="Candara"/>
                <a:cs typeface="Candara"/>
              </a:rPr>
              <a:t> «</a:t>
            </a:r>
            <a:r>
              <a:rPr sz="3600" b="1" spc="0" baseline="1137" dirty="0">
                <a:latin typeface="Candara"/>
                <a:cs typeface="Candara"/>
              </a:rPr>
              <a:t>Св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тофорик»,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«Зай</a:t>
            </a:r>
            <a:r>
              <a:rPr sz="3600" b="1" spc="-9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-4" baseline="1137" dirty="0">
                <a:latin typeface="Candara"/>
                <a:cs typeface="Candara"/>
              </a:rPr>
              <a:t>-</a:t>
            </a: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шеход»,</a:t>
            </a:r>
            <a:r>
              <a:rPr sz="3600" b="1" spc="-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«Как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слон</a:t>
            </a:r>
            <a:r>
              <a:rPr sz="3600" b="1" spc="-9" baseline="1137" dirty="0">
                <a:latin typeface="Candara"/>
                <a:cs typeface="Candara"/>
              </a:rPr>
              <a:t>ё</a:t>
            </a:r>
            <a:r>
              <a:rPr sz="3600" b="1" spc="0" baseline="1137" dirty="0">
                <a:latin typeface="Candara"/>
                <a:cs typeface="Candara"/>
              </a:rPr>
              <a:t>нок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учился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л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т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ть».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Всего их было 7.</a:t>
            </a:r>
            <a:endParaRPr sz="2400">
              <a:latin typeface="Candara"/>
              <a:cs typeface="Candara"/>
            </a:endParaRPr>
          </a:p>
          <a:p>
            <a:pPr marL="42672" marR="570230" algn="ctr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Делал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реводы по</a:t>
            </a:r>
            <a:r>
              <a:rPr sz="3600" b="1" spc="-9" baseline="1137" dirty="0">
                <a:latin typeface="Candara"/>
                <a:cs typeface="Candara"/>
              </a:rPr>
              <a:t>э</a:t>
            </a:r>
            <a:r>
              <a:rPr sz="3600" b="1" spc="0" baseline="1137" dirty="0">
                <a:latin typeface="Candara"/>
                <a:cs typeface="Candara"/>
              </a:rPr>
              <a:t>тов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верного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Кавка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а. С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ихи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К.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Обойщи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ова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реводились на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адыгейс</a:t>
            </a:r>
            <a:r>
              <a:rPr sz="3600" b="1" spc="-9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ий, украи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ски</a:t>
            </a:r>
            <a:r>
              <a:rPr sz="3600" b="1" spc="-4" baseline="1137" dirty="0">
                <a:latin typeface="Candara"/>
                <a:cs typeface="Candara"/>
              </a:rPr>
              <a:t>й</a:t>
            </a:r>
            <a:r>
              <a:rPr sz="3600" b="1" spc="0" baseline="1137" dirty="0">
                <a:latin typeface="Candara"/>
                <a:cs typeface="Candara"/>
              </a:rPr>
              <a:t>,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эс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онс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4" baseline="1137" dirty="0">
                <a:latin typeface="Candara"/>
                <a:cs typeface="Candara"/>
              </a:rPr>
              <a:t>й</a:t>
            </a:r>
            <a:r>
              <a:rPr sz="3600" b="1" spc="0" baseline="1137" dirty="0">
                <a:latin typeface="Candara"/>
                <a:cs typeface="Candara"/>
              </a:rPr>
              <a:t>,</a:t>
            </a:r>
            <a:r>
              <a:rPr sz="3600" b="1" spc="2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т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т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рск</a:t>
            </a:r>
            <a:r>
              <a:rPr sz="3600" b="1" spc="-9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й</a:t>
            </a:r>
            <a:r>
              <a:rPr sz="3600" b="1" spc="2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польский язы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и.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27548" y="260603"/>
            <a:ext cx="2125979" cy="2510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87468" y="4475988"/>
            <a:ext cx="3314699" cy="22814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41948" y="1897379"/>
            <a:ext cx="2816352" cy="3406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535940" y="656455"/>
            <a:ext cx="4970475" cy="5086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На</a:t>
            </a:r>
            <a:r>
              <a:rPr sz="3600" b="1" spc="-9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стихи</a:t>
            </a:r>
            <a:r>
              <a:rPr sz="3600" b="1" spc="2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Обойщи</a:t>
            </a:r>
            <a:r>
              <a:rPr sz="3600" b="1" spc="-4" baseline="3413" dirty="0">
                <a:latin typeface="Candara"/>
                <a:cs typeface="Candara"/>
              </a:rPr>
              <a:t>к</a:t>
            </a:r>
            <a:r>
              <a:rPr sz="3600" b="1" spc="0" baseline="3413" dirty="0">
                <a:latin typeface="Candara"/>
                <a:cs typeface="Candara"/>
              </a:rPr>
              <a:t>ова</a:t>
            </a:r>
            <a:r>
              <a:rPr sz="3600" b="1" spc="1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писали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муз</a:t>
            </a:r>
            <a:r>
              <a:rPr sz="3600" b="1" spc="-4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ку</a:t>
            </a:r>
            <a:r>
              <a:rPr sz="3600" b="1" spc="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4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вес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ные</a:t>
            </a:r>
            <a:r>
              <a:rPr sz="3600" b="1" spc="2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компози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оры: </a:t>
            </a:r>
            <a:r>
              <a:rPr sz="3600" b="1" spc="-159" baseline="1137" dirty="0">
                <a:latin typeface="Candara"/>
                <a:cs typeface="Candara"/>
              </a:rPr>
              <a:t>Г</a:t>
            </a:r>
            <a:r>
              <a:rPr sz="3600" b="1" spc="0" baseline="1137" dirty="0">
                <a:latin typeface="Candara"/>
                <a:cs typeface="Candara"/>
              </a:rPr>
              <a:t>р.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Пономаренко,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В. Пономарев,  В.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З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харч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нко,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Г. С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ле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н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в,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И. </a:t>
            </a:r>
            <a:r>
              <a:rPr sz="3600" b="1" spc="-9" baseline="1137" dirty="0">
                <a:latin typeface="Candara"/>
                <a:cs typeface="Candara"/>
              </a:rPr>
              <a:t>С</a:t>
            </a:r>
            <a:r>
              <a:rPr sz="3600" b="1" spc="0" baseline="1137" dirty="0">
                <a:latin typeface="Candara"/>
                <a:cs typeface="Candara"/>
              </a:rPr>
              <a:t>ыч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в,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Е.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Пар</a:t>
            </a:r>
            <a:r>
              <a:rPr sz="3600" b="1" spc="-9" baseline="1137" dirty="0">
                <a:latin typeface="Candara"/>
                <a:cs typeface="Candara"/>
              </a:rPr>
              <a:t>ш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а и 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руги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Несколько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лет на сцене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Крас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арского</a:t>
            </a:r>
            <a:r>
              <a:rPr sz="3600" b="1" spc="-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т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ра опере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ты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многих</a:t>
            </a:r>
            <a:r>
              <a:rPr sz="3600" b="1" spc="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горо</a:t>
            </a:r>
            <a:r>
              <a:rPr sz="3600" b="1" spc="9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ов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России</a:t>
            </a:r>
            <a:r>
              <a:rPr sz="3600" b="1" spc="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шли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муз</a:t>
            </a:r>
            <a:r>
              <a:rPr sz="3600" b="1" spc="-4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кальн</a:t>
            </a:r>
            <a:r>
              <a:rPr sz="3600" b="1" spc="-9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комедии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«</a:t>
            </a:r>
            <a:r>
              <a:rPr sz="3600" b="1" spc="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ев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ста по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за</a:t>
            </a:r>
            <a:r>
              <a:rPr sz="3600" b="1" spc="-9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азу» (композ</a:t>
            </a:r>
            <a:r>
              <a:rPr sz="3600" b="1" spc="-9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тор </a:t>
            </a:r>
            <a:r>
              <a:rPr sz="3600" b="1" spc="4" baseline="1137" dirty="0">
                <a:latin typeface="Candara"/>
                <a:cs typeface="Candara"/>
              </a:rPr>
              <a:t>В</a:t>
            </a:r>
            <a:r>
              <a:rPr sz="3600" b="1" spc="0" baseline="1137" dirty="0">
                <a:latin typeface="Candara"/>
                <a:cs typeface="Candara"/>
              </a:rPr>
              <a:t>. </a:t>
            </a:r>
            <a:r>
              <a:rPr sz="3600" b="1" spc="4" baseline="1137" dirty="0">
                <a:latin typeface="Candara"/>
                <a:cs typeface="Candara"/>
              </a:rPr>
              <a:t>П</a:t>
            </a:r>
            <a:r>
              <a:rPr sz="3600" b="1" spc="0" baseline="1137" dirty="0">
                <a:latin typeface="Candara"/>
                <a:cs typeface="Candara"/>
              </a:rPr>
              <a:t>ономарев)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и «</a:t>
            </a:r>
            <a:r>
              <a:rPr sz="3600" b="1" spc="4" baseline="1137" dirty="0">
                <a:latin typeface="Candara"/>
                <a:cs typeface="Candara"/>
              </a:rPr>
              <a:t>Л</a:t>
            </a:r>
            <a:r>
              <a:rPr sz="3600" b="1" spc="0" baseline="1137" dirty="0">
                <a:latin typeface="Candara"/>
                <a:cs typeface="Candara"/>
              </a:rPr>
              <a:t>еб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диная в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рность»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(компо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и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ор </a:t>
            </a:r>
            <a:r>
              <a:rPr sz="3600" b="1" spc="-169" baseline="1137" dirty="0">
                <a:latin typeface="Candara"/>
                <a:cs typeface="Candara"/>
              </a:rPr>
              <a:t>Г</a:t>
            </a:r>
            <a:r>
              <a:rPr sz="3600" b="1" spc="0" baseline="1137" dirty="0">
                <a:latin typeface="Candara"/>
                <a:cs typeface="Candara"/>
              </a:rPr>
              <a:t>р.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Пономар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о),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ним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из авторов котор</a:t>
            </a:r>
            <a:r>
              <a:rPr sz="3600" b="1" spc="-9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х</a:t>
            </a:r>
            <a:r>
              <a:rPr sz="3600" b="1" spc="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был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Кронид</a:t>
            </a:r>
            <a:r>
              <a:rPr sz="3600" b="1" spc="-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Обойщи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ов.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228600" y="228600"/>
            <a:ext cx="8695944" cy="2468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47486" y="1824482"/>
            <a:ext cx="2876422" cy="713993"/>
          </a:xfrm>
          <a:custGeom>
            <a:avLst/>
            <a:gdLst/>
            <a:ahLst/>
            <a:cxnLst/>
            <a:rect l="l" t="t" r="r" b="b"/>
            <a:pathLst>
              <a:path w="2876423" h="713993">
                <a:moveTo>
                  <a:pt x="270001" y="638175"/>
                </a:moveTo>
                <a:lnTo>
                  <a:pt x="397510" y="653795"/>
                </a:lnTo>
                <a:lnTo>
                  <a:pt x="522986" y="667130"/>
                </a:lnTo>
                <a:lnTo>
                  <a:pt x="644143" y="680592"/>
                </a:lnTo>
                <a:lnTo>
                  <a:pt x="760984" y="689482"/>
                </a:lnTo>
                <a:lnTo>
                  <a:pt x="873760" y="698372"/>
                </a:lnTo>
                <a:lnTo>
                  <a:pt x="984249" y="705103"/>
                </a:lnTo>
                <a:lnTo>
                  <a:pt x="1092708" y="709548"/>
                </a:lnTo>
                <a:lnTo>
                  <a:pt x="1196847" y="711834"/>
                </a:lnTo>
                <a:lnTo>
                  <a:pt x="1296796" y="713993"/>
                </a:lnTo>
                <a:lnTo>
                  <a:pt x="1394587" y="713993"/>
                </a:lnTo>
                <a:lnTo>
                  <a:pt x="1490217" y="711834"/>
                </a:lnTo>
                <a:lnTo>
                  <a:pt x="1583816" y="709548"/>
                </a:lnTo>
                <a:lnTo>
                  <a:pt x="1673097" y="705103"/>
                </a:lnTo>
                <a:lnTo>
                  <a:pt x="1760219" y="698372"/>
                </a:lnTo>
                <a:lnTo>
                  <a:pt x="1843150" y="691641"/>
                </a:lnTo>
                <a:lnTo>
                  <a:pt x="1926082" y="682751"/>
                </a:lnTo>
                <a:lnTo>
                  <a:pt x="2004694" y="671576"/>
                </a:lnTo>
                <a:lnTo>
                  <a:pt x="2083435" y="660400"/>
                </a:lnTo>
                <a:lnTo>
                  <a:pt x="2157857" y="647064"/>
                </a:lnTo>
                <a:lnTo>
                  <a:pt x="2232152" y="633729"/>
                </a:lnTo>
                <a:lnTo>
                  <a:pt x="2302383" y="618108"/>
                </a:lnTo>
                <a:lnTo>
                  <a:pt x="2372487" y="602488"/>
                </a:lnTo>
                <a:lnTo>
                  <a:pt x="2440559" y="584580"/>
                </a:lnTo>
                <a:lnTo>
                  <a:pt x="2506471" y="566801"/>
                </a:lnTo>
                <a:lnTo>
                  <a:pt x="2570225" y="546607"/>
                </a:lnTo>
                <a:lnTo>
                  <a:pt x="2633980" y="526541"/>
                </a:lnTo>
                <a:lnTo>
                  <a:pt x="2755138" y="481964"/>
                </a:lnTo>
                <a:lnTo>
                  <a:pt x="2872105" y="435101"/>
                </a:lnTo>
                <a:lnTo>
                  <a:pt x="2876422" y="432815"/>
                </a:lnTo>
                <a:lnTo>
                  <a:pt x="2876422" y="0"/>
                </a:lnTo>
                <a:lnTo>
                  <a:pt x="2869945" y="0"/>
                </a:lnTo>
                <a:lnTo>
                  <a:pt x="2748788" y="20065"/>
                </a:lnTo>
                <a:lnTo>
                  <a:pt x="2625470" y="42417"/>
                </a:lnTo>
                <a:lnTo>
                  <a:pt x="2500121" y="66928"/>
                </a:lnTo>
                <a:lnTo>
                  <a:pt x="2370455" y="91439"/>
                </a:lnTo>
                <a:lnTo>
                  <a:pt x="2238629" y="120522"/>
                </a:lnTo>
                <a:lnTo>
                  <a:pt x="2102485" y="149478"/>
                </a:lnTo>
                <a:lnTo>
                  <a:pt x="1964309" y="183006"/>
                </a:lnTo>
                <a:lnTo>
                  <a:pt x="1821941" y="216407"/>
                </a:lnTo>
                <a:lnTo>
                  <a:pt x="1564639" y="281177"/>
                </a:lnTo>
                <a:lnTo>
                  <a:pt x="1313814" y="339089"/>
                </a:lnTo>
                <a:lnTo>
                  <a:pt x="1073531" y="392683"/>
                </a:lnTo>
                <a:lnTo>
                  <a:pt x="841883" y="443991"/>
                </a:lnTo>
                <a:lnTo>
                  <a:pt x="620775" y="488695"/>
                </a:lnTo>
                <a:lnTo>
                  <a:pt x="406018" y="528827"/>
                </a:lnTo>
                <a:lnTo>
                  <a:pt x="199771" y="566801"/>
                </a:lnTo>
                <a:lnTo>
                  <a:pt x="0" y="600201"/>
                </a:lnTo>
                <a:lnTo>
                  <a:pt x="138175" y="620267"/>
                </a:lnTo>
                <a:lnTo>
                  <a:pt x="270001" y="63817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19375" y="1696212"/>
            <a:ext cx="5544439" cy="850138"/>
          </a:xfrm>
          <a:custGeom>
            <a:avLst/>
            <a:gdLst/>
            <a:ahLst/>
            <a:cxnLst/>
            <a:rect l="l" t="t" r="r" b="b"/>
            <a:pathLst>
              <a:path w="5544439" h="850138">
                <a:moveTo>
                  <a:pt x="1966467" y="95885"/>
                </a:moveTo>
                <a:lnTo>
                  <a:pt x="1849501" y="80263"/>
                </a:lnTo>
                <a:lnTo>
                  <a:pt x="1628394" y="51308"/>
                </a:lnTo>
                <a:lnTo>
                  <a:pt x="1417954" y="31241"/>
                </a:lnTo>
                <a:lnTo>
                  <a:pt x="1220215" y="15621"/>
                </a:lnTo>
                <a:lnTo>
                  <a:pt x="1030986" y="4445"/>
                </a:lnTo>
                <a:lnTo>
                  <a:pt x="852424" y="0"/>
                </a:lnTo>
                <a:lnTo>
                  <a:pt x="684529" y="0"/>
                </a:lnTo>
                <a:lnTo>
                  <a:pt x="527176" y="4445"/>
                </a:lnTo>
                <a:lnTo>
                  <a:pt x="380492" y="11049"/>
                </a:lnTo>
                <a:lnTo>
                  <a:pt x="244475" y="22225"/>
                </a:lnTo>
                <a:lnTo>
                  <a:pt x="116839" y="35687"/>
                </a:lnTo>
                <a:lnTo>
                  <a:pt x="0" y="53466"/>
                </a:lnTo>
                <a:lnTo>
                  <a:pt x="163702" y="73533"/>
                </a:lnTo>
                <a:lnTo>
                  <a:pt x="333756" y="95885"/>
                </a:lnTo>
                <a:lnTo>
                  <a:pt x="510158" y="124967"/>
                </a:lnTo>
                <a:lnTo>
                  <a:pt x="693038" y="156083"/>
                </a:lnTo>
                <a:lnTo>
                  <a:pt x="882269" y="194055"/>
                </a:lnTo>
                <a:lnTo>
                  <a:pt x="1077849" y="234187"/>
                </a:lnTo>
                <a:lnTo>
                  <a:pt x="1281938" y="278891"/>
                </a:lnTo>
                <a:lnTo>
                  <a:pt x="1490217" y="330200"/>
                </a:lnTo>
                <a:lnTo>
                  <a:pt x="1866519" y="421639"/>
                </a:lnTo>
                <a:lnTo>
                  <a:pt x="2223642" y="502030"/>
                </a:lnTo>
                <a:lnTo>
                  <a:pt x="2559558" y="575690"/>
                </a:lnTo>
                <a:lnTo>
                  <a:pt x="2723261" y="606933"/>
                </a:lnTo>
                <a:lnTo>
                  <a:pt x="2878454" y="638175"/>
                </a:lnTo>
                <a:lnTo>
                  <a:pt x="3031616" y="667130"/>
                </a:lnTo>
                <a:lnTo>
                  <a:pt x="3180334" y="691641"/>
                </a:lnTo>
                <a:lnTo>
                  <a:pt x="3324987" y="716152"/>
                </a:lnTo>
                <a:lnTo>
                  <a:pt x="3465322" y="738504"/>
                </a:lnTo>
                <a:lnTo>
                  <a:pt x="3601339" y="756412"/>
                </a:lnTo>
                <a:lnTo>
                  <a:pt x="3733165" y="774191"/>
                </a:lnTo>
                <a:lnTo>
                  <a:pt x="3860673" y="789813"/>
                </a:lnTo>
                <a:lnTo>
                  <a:pt x="3986149" y="805434"/>
                </a:lnTo>
                <a:lnTo>
                  <a:pt x="4107306" y="816610"/>
                </a:lnTo>
                <a:lnTo>
                  <a:pt x="4224274" y="825500"/>
                </a:lnTo>
                <a:lnTo>
                  <a:pt x="4336923" y="834516"/>
                </a:lnTo>
                <a:lnTo>
                  <a:pt x="4447413" y="841121"/>
                </a:lnTo>
                <a:lnTo>
                  <a:pt x="4555871" y="845565"/>
                </a:lnTo>
                <a:lnTo>
                  <a:pt x="4660010" y="850138"/>
                </a:lnTo>
                <a:lnTo>
                  <a:pt x="4857750" y="850138"/>
                </a:lnTo>
                <a:lnTo>
                  <a:pt x="4953381" y="847851"/>
                </a:lnTo>
                <a:lnTo>
                  <a:pt x="5044821" y="845565"/>
                </a:lnTo>
                <a:lnTo>
                  <a:pt x="5134102" y="841121"/>
                </a:lnTo>
                <a:lnTo>
                  <a:pt x="5221351" y="834516"/>
                </a:lnTo>
                <a:lnTo>
                  <a:pt x="5306314" y="825500"/>
                </a:lnTo>
                <a:lnTo>
                  <a:pt x="5387085" y="816610"/>
                </a:lnTo>
                <a:lnTo>
                  <a:pt x="5467984" y="807720"/>
                </a:lnTo>
                <a:lnTo>
                  <a:pt x="5544439" y="796543"/>
                </a:lnTo>
                <a:lnTo>
                  <a:pt x="5423281" y="780923"/>
                </a:lnTo>
                <a:lnTo>
                  <a:pt x="5297805" y="765301"/>
                </a:lnTo>
                <a:lnTo>
                  <a:pt x="5036311" y="727328"/>
                </a:lnTo>
                <a:lnTo>
                  <a:pt x="4759959" y="680465"/>
                </a:lnTo>
                <a:lnTo>
                  <a:pt x="4468749" y="629158"/>
                </a:lnTo>
                <a:lnTo>
                  <a:pt x="4160393" y="566674"/>
                </a:lnTo>
                <a:lnTo>
                  <a:pt x="3835146" y="497586"/>
                </a:lnTo>
                <a:lnTo>
                  <a:pt x="3492880" y="417195"/>
                </a:lnTo>
                <a:lnTo>
                  <a:pt x="3131439" y="330200"/>
                </a:lnTo>
                <a:lnTo>
                  <a:pt x="2989072" y="296672"/>
                </a:lnTo>
                <a:lnTo>
                  <a:pt x="2850896" y="263271"/>
                </a:lnTo>
                <a:lnTo>
                  <a:pt x="2716911" y="234187"/>
                </a:lnTo>
                <a:lnTo>
                  <a:pt x="2583053" y="205232"/>
                </a:lnTo>
                <a:lnTo>
                  <a:pt x="2453259" y="180721"/>
                </a:lnTo>
                <a:lnTo>
                  <a:pt x="2327910" y="156083"/>
                </a:lnTo>
                <a:lnTo>
                  <a:pt x="2204592" y="133858"/>
                </a:lnTo>
                <a:lnTo>
                  <a:pt x="2083435" y="113791"/>
                </a:lnTo>
                <a:lnTo>
                  <a:pt x="1966467" y="95885"/>
                </a:lnTo>
                <a:close/>
              </a:path>
            </a:pathLst>
          </a:custGeom>
          <a:solidFill>
            <a:srgbClr val="C5E7F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28671" y="1708403"/>
            <a:ext cx="5467984" cy="774319"/>
          </a:xfrm>
          <a:custGeom>
            <a:avLst/>
            <a:gdLst/>
            <a:ahLst/>
            <a:cxnLst/>
            <a:rect l="l" t="t" r="r" b="b"/>
            <a:pathLst>
              <a:path w="5467984" h="774319">
                <a:moveTo>
                  <a:pt x="0" y="78105"/>
                </a:moveTo>
                <a:lnTo>
                  <a:pt x="19177" y="73660"/>
                </a:lnTo>
                <a:lnTo>
                  <a:pt x="76581" y="62484"/>
                </a:lnTo>
                <a:lnTo>
                  <a:pt x="174371" y="46862"/>
                </a:lnTo>
                <a:lnTo>
                  <a:pt x="238125" y="37973"/>
                </a:lnTo>
                <a:lnTo>
                  <a:pt x="312547" y="29083"/>
                </a:lnTo>
                <a:lnTo>
                  <a:pt x="395478" y="22351"/>
                </a:lnTo>
                <a:lnTo>
                  <a:pt x="491108" y="15621"/>
                </a:lnTo>
                <a:lnTo>
                  <a:pt x="595376" y="9017"/>
                </a:lnTo>
                <a:lnTo>
                  <a:pt x="712216" y="4445"/>
                </a:lnTo>
                <a:lnTo>
                  <a:pt x="839851" y="2286"/>
                </a:lnTo>
                <a:lnTo>
                  <a:pt x="978027" y="0"/>
                </a:lnTo>
                <a:lnTo>
                  <a:pt x="1126870" y="2286"/>
                </a:lnTo>
                <a:lnTo>
                  <a:pt x="1286256" y="6731"/>
                </a:lnTo>
                <a:lnTo>
                  <a:pt x="1458468" y="15621"/>
                </a:lnTo>
                <a:lnTo>
                  <a:pt x="1641348" y="26797"/>
                </a:lnTo>
                <a:lnTo>
                  <a:pt x="1834769" y="44704"/>
                </a:lnTo>
                <a:lnTo>
                  <a:pt x="2041017" y="64770"/>
                </a:lnTo>
                <a:lnTo>
                  <a:pt x="2259965" y="89281"/>
                </a:lnTo>
                <a:lnTo>
                  <a:pt x="2489581" y="118237"/>
                </a:lnTo>
                <a:lnTo>
                  <a:pt x="2731897" y="154050"/>
                </a:lnTo>
                <a:lnTo>
                  <a:pt x="2984881" y="194183"/>
                </a:lnTo>
                <a:lnTo>
                  <a:pt x="3250692" y="241046"/>
                </a:lnTo>
                <a:lnTo>
                  <a:pt x="3529203" y="296799"/>
                </a:lnTo>
                <a:lnTo>
                  <a:pt x="3820413" y="356997"/>
                </a:lnTo>
                <a:lnTo>
                  <a:pt x="4124452" y="423925"/>
                </a:lnTo>
                <a:lnTo>
                  <a:pt x="4441189" y="499872"/>
                </a:lnTo>
                <a:lnTo>
                  <a:pt x="4770755" y="582422"/>
                </a:lnTo>
                <a:lnTo>
                  <a:pt x="5113020" y="673862"/>
                </a:lnTo>
                <a:lnTo>
                  <a:pt x="5467984" y="774319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09463" y="1695069"/>
            <a:ext cx="3307968" cy="651509"/>
          </a:xfrm>
          <a:custGeom>
            <a:avLst/>
            <a:gdLst/>
            <a:ahLst/>
            <a:cxnLst/>
            <a:rect l="l" t="t" r="r" b="b"/>
            <a:pathLst>
              <a:path w="3307969" h="651509">
                <a:moveTo>
                  <a:pt x="0" y="651509"/>
                </a:moveTo>
                <a:lnTo>
                  <a:pt x="95631" y="624713"/>
                </a:lnTo>
                <a:lnTo>
                  <a:pt x="357250" y="555625"/>
                </a:lnTo>
                <a:lnTo>
                  <a:pt x="537845" y="508761"/>
                </a:lnTo>
                <a:lnTo>
                  <a:pt x="746251" y="457453"/>
                </a:lnTo>
                <a:lnTo>
                  <a:pt x="978027" y="401573"/>
                </a:lnTo>
                <a:lnTo>
                  <a:pt x="1226692" y="341375"/>
                </a:lnTo>
                <a:lnTo>
                  <a:pt x="1490344" y="283336"/>
                </a:lnTo>
                <a:lnTo>
                  <a:pt x="1760346" y="225297"/>
                </a:lnTo>
                <a:lnTo>
                  <a:pt x="2036698" y="171830"/>
                </a:lnTo>
                <a:lnTo>
                  <a:pt x="2310891" y="120522"/>
                </a:lnTo>
                <a:lnTo>
                  <a:pt x="2447036" y="98170"/>
                </a:lnTo>
                <a:lnTo>
                  <a:pt x="2578862" y="75818"/>
                </a:lnTo>
                <a:lnTo>
                  <a:pt x="2710688" y="58038"/>
                </a:lnTo>
                <a:lnTo>
                  <a:pt x="2838195" y="40131"/>
                </a:lnTo>
                <a:lnTo>
                  <a:pt x="2963671" y="26796"/>
                </a:lnTo>
                <a:lnTo>
                  <a:pt x="3082670" y="15620"/>
                </a:lnTo>
                <a:lnTo>
                  <a:pt x="3197479" y="6730"/>
                </a:lnTo>
                <a:lnTo>
                  <a:pt x="3307968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1670" y="1679448"/>
            <a:ext cx="8723414" cy="1329816"/>
          </a:xfrm>
          <a:custGeom>
            <a:avLst/>
            <a:gdLst/>
            <a:ahLst/>
            <a:cxnLst/>
            <a:rect l="l" t="t" r="r" b="b"/>
            <a:pathLst>
              <a:path w="8723414" h="1329816">
                <a:moveTo>
                  <a:pt x="2262797" y="40131"/>
                </a:moveTo>
                <a:lnTo>
                  <a:pt x="2073313" y="22351"/>
                </a:lnTo>
                <a:lnTo>
                  <a:pt x="1890306" y="11175"/>
                </a:lnTo>
                <a:lnTo>
                  <a:pt x="1719999" y="2159"/>
                </a:lnTo>
                <a:lnTo>
                  <a:pt x="1556042" y="0"/>
                </a:lnTo>
                <a:lnTo>
                  <a:pt x="1402753" y="0"/>
                </a:lnTo>
                <a:lnTo>
                  <a:pt x="1258100" y="4444"/>
                </a:lnTo>
                <a:lnTo>
                  <a:pt x="1121829" y="11175"/>
                </a:lnTo>
                <a:lnTo>
                  <a:pt x="994092" y="22351"/>
                </a:lnTo>
                <a:lnTo>
                  <a:pt x="874890" y="33400"/>
                </a:lnTo>
                <a:lnTo>
                  <a:pt x="762063" y="49022"/>
                </a:lnTo>
                <a:lnTo>
                  <a:pt x="659891" y="64642"/>
                </a:lnTo>
                <a:lnTo>
                  <a:pt x="564095" y="82550"/>
                </a:lnTo>
                <a:lnTo>
                  <a:pt x="478955" y="102615"/>
                </a:lnTo>
                <a:lnTo>
                  <a:pt x="398056" y="120523"/>
                </a:lnTo>
                <a:lnTo>
                  <a:pt x="327812" y="140588"/>
                </a:lnTo>
                <a:lnTo>
                  <a:pt x="263956" y="160654"/>
                </a:lnTo>
                <a:lnTo>
                  <a:pt x="206476" y="178435"/>
                </a:lnTo>
                <a:lnTo>
                  <a:pt x="157518" y="196341"/>
                </a:lnTo>
                <a:lnTo>
                  <a:pt x="114947" y="214249"/>
                </a:lnTo>
                <a:lnTo>
                  <a:pt x="51079" y="240918"/>
                </a:lnTo>
                <a:lnTo>
                  <a:pt x="12763" y="260985"/>
                </a:lnTo>
                <a:lnTo>
                  <a:pt x="0" y="267715"/>
                </a:lnTo>
                <a:lnTo>
                  <a:pt x="0" y="1329816"/>
                </a:lnTo>
                <a:lnTo>
                  <a:pt x="8719096" y="1329816"/>
                </a:lnTo>
                <a:lnTo>
                  <a:pt x="8723414" y="1323213"/>
                </a:lnTo>
                <a:lnTo>
                  <a:pt x="8723414" y="568960"/>
                </a:lnTo>
                <a:lnTo>
                  <a:pt x="8719096" y="571246"/>
                </a:lnTo>
                <a:lnTo>
                  <a:pt x="8638197" y="604647"/>
                </a:lnTo>
                <a:lnTo>
                  <a:pt x="8557298" y="635888"/>
                </a:lnTo>
                <a:lnTo>
                  <a:pt x="8472208" y="664972"/>
                </a:lnTo>
                <a:lnTo>
                  <a:pt x="8384959" y="691641"/>
                </a:lnTo>
                <a:lnTo>
                  <a:pt x="8295551" y="718438"/>
                </a:lnTo>
                <a:lnTo>
                  <a:pt x="8201825" y="743076"/>
                </a:lnTo>
                <a:lnTo>
                  <a:pt x="8106067" y="763142"/>
                </a:lnTo>
                <a:lnTo>
                  <a:pt x="8005991" y="783209"/>
                </a:lnTo>
                <a:lnTo>
                  <a:pt x="7901724" y="800988"/>
                </a:lnTo>
                <a:lnTo>
                  <a:pt x="7793139" y="814451"/>
                </a:lnTo>
                <a:lnTo>
                  <a:pt x="7680363" y="827786"/>
                </a:lnTo>
                <a:lnTo>
                  <a:pt x="7563269" y="836676"/>
                </a:lnTo>
                <a:lnTo>
                  <a:pt x="7441857" y="845692"/>
                </a:lnTo>
                <a:lnTo>
                  <a:pt x="7314222" y="850138"/>
                </a:lnTo>
                <a:lnTo>
                  <a:pt x="7182142" y="850138"/>
                </a:lnTo>
                <a:lnTo>
                  <a:pt x="7043839" y="847851"/>
                </a:lnTo>
                <a:lnTo>
                  <a:pt x="6899059" y="843406"/>
                </a:lnTo>
                <a:lnTo>
                  <a:pt x="6750088" y="836676"/>
                </a:lnTo>
                <a:lnTo>
                  <a:pt x="6594640" y="825626"/>
                </a:lnTo>
                <a:lnTo>
                  <a:pt x="6430810" y="810005"/>
                </a:lnTo>
                <a:lnTo>
                  <a:pt x="6260503" y="792099"/>
                </a:lnTo>
                <a:lnTo>
                  <a:pt x="6083846" y="769747"/>
                </a:lnTo>
                <a:lnTo>
                  <a:pt x="5900712" y="745236"/>
                </a:lnTo>
                <a:lnTo>
                  <a:pt x="5709196" y="716279"/>
                </a:lnTo>
                <a:lnTo>
                  <a:pt x="5509044" y="682751"/>
                </a:lnTo>
                <a:lnTo>
                  <a:pt x="5302542" y="644778"/>
                </a:lnTo>
                <a:lnTo>
                  <a:pt x="5085499" y="602488"/>
                </a:lnTo>
                <a:lnTo>
                  <a:pt x="4861979" y="557784"/>
                </a:lnTo>
                <a:lnTo>
                  <a:pt x="4627791" y="506475"/>
                </a:lnTo>
                <a:lnTo>
                  <a:pt x="4387253" y="452881"/>
                </a:lnTo>
                <a:lnTo>
                  <a:pt x="4136047" y="394969"/>
                </a:lnTo>
                <a:lnTo>
                  <a:pt x="3874173" y="330200"/>
                </a:lnTo>
                <a:lnTo>
                  <a:pt x="3614458" y="267715"/>
                </a:lnTo>
                <a:lnTo>
                  <a:pt x="3363379" y="214249"/>
                </a:lnTo>
                <a:lnTo>
                  <a:pt x="3122841" y="165100"/>
                </a:lnTo>
                <a:lnTo>
                  <a:pt x="2892844" y="124967"/>
                </a:lnTo>
                <a:lnTo>
                  <a:pt x="2673642" y="91439"/>
                </a:lnTo>
                <a:lnTo>
                  <a:pt x="2462949" y="62484"/>
                </a:lnTo>
                <a:lnTo>
                  <a:pt x="2262797" y="401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5940" y="432460"/>
            <a:ext cx="148037" cy="1061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122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122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7672" y="432460"/>
            <a:ext cx="727751" cy="1061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Ч</a:t>
            </a:r>
            <a:r>
              <a:rPr sz="3600" b="1" spc="-4" baseline="3413" dirty="0">
                <a:latin typeface="Candara"/>
                <a:cs typeface="Candara"/>
              </a:rPr>
              <a:t>л</a:t>
            </a:r>
            <a:r>
              <a:rPr sz="3600" b="1" spc="0" baseline="3413" dirty="0">
                <a:latin typeface="Candara"/>
                <a:cs typeface="Candara"/>
              </a:rPr>
              <a:t>ен</a:t>
            </a:r>
            <a:endParaRPr sz="2400">
              <a:latin typeface="Candara"/>
              <a:cs typeface="Candara"/>
            </a:endParaRPr>
          </a:p>
          <a:p>
            <a:pPr marL="12700" marR="1006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Чл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</a:t>
            </a:r>
            <a:endParaRPr sz="2400">
              <a:latin typeface="Candara"/>
              <a:cs typeface="Candara"/>
            </a:endParaRPr>
          </a:p>
          <a:p>
            <a:pPr marL="12700" marR="1006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Чл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01267" y="432460"/>
            <a:ext cx="922826" cy="1061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813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Со</a:t>
            </a:r>
            <a:r>
              <a:rPr sz="3600" b="1" spc="-9" baseline="3413" dirty="0">
                <a:latin typeface="Candara"/>
                <a:cs typeface="Candara"/>
              </a:rPr>
              <a:t>ю</a:t>
            </a:r>
            <a:r>
              <a:rPr sz="3600" b="1" spc="0" baseline="3413" dirty="0">
                <a:latin typeface="Candara"/>
                <a:cs typeface="Candara"/>
              </a:rPr>
              <a:t>за</a:t>
            </a:r>
            <a:endParaRPr sz="2400">
              <a:latin typeface="Candara"/>
              <a:cs typeface="Candara"/>
            </a:endParaRPr>
          </a:p>
          <a:p>
            <a:pPr marL="12700" marR="1009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Сою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endParaRPr sz="2400">
              <a:latin typeface="Candara"/>
              <a:cs typeface="Candara"/>
            </a:endParaRPr>
          </a:p>
          <a:p>
            <a:pPr marL="12700" marR="1009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Сою</a:t>
            </a:r>
            <a:r>
              <a:rPr sz="3600" b="1" spc="-9" baseline="1137" dirty="0">
                <a:latin typeface="Candara"/>
                <a:cs typeface="Candara"/>
              </a:rPr>
              <a:t>з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7915" y="432460"/>
            <a:ext cx="3976382" cy="10619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писа</a:t>
            </a:r>
            <a:r>
              <a:rPr sz="3600" b="1" spc="-9" baseline="3413" dirty="0">
                <a:latin typeface="Candara"/>
                <a:cs typeface="Candara"/>
              </a:rPr>
              <a:t>т</a:t>
            </a:r>
            <a:r>
              <a:rPr sz="3600" b="1" spc="0" baseline="3413" dirty="0">
                <a:latin typeface="Candara"/>
                <a:cs typeface="Candara"/>
              </a:rPr>
              <a:t>е</a:t>
            </a:r>
            <a:r>
              <a:rPr sz="3600" b="1" spc="-4" baseline="3413" dirty="0">
                <a:latin typeface="Candara"/>
                <a:cs typeface="Candara"/>
              </a:rPr>
              <a:t>л</a:t>
            </a:r>
            <a:r>
              <a:rPr sz="3600" b="1" spc="0" baseline="3413" dirty="0">
                <a:latin typeface="Candara"/>
                <a:cs typeface="Candara"/>
              </a:rPr>
              <a:t>ей</a:t>
            </a:r>
            <a:r>
              <a:rPr sz="3600" b="1" spc="19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Росс</a:t>
            </a:r>
            <a:r>
              <a:rPr sz="3600" b="1" spc="-9" baseline="3413" dirty="0">
                <a:latin typeface="Candara"/>
                <a:cs typeface="Candara"/>
              </a:rPr>
              <a:t>и</a:t>
            </a:r>
            <a:r>
              <a:rPr sz="3600" b="1" spc="0" baseline="3413" dirty="0">
                <a:latin typeface="Candara"/>
                <a:cs typeface="Candara"/>
              </a:rPr>
              <a:t>и</a:t>
            </a:r>
            <a:r>
              <a:rPr sz="3600" b="1" spc="1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(с</a:t>
            </a:r>
            <a:r>
              <a:rPr sz="3600" b="1" spc="19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19</a:t>
            </a:r>
            <a:r>
              <a:rPr sz="3600" b="1" spc="4" baseline="3413" dirty="0">
                <a:latin typeface="Candara"/>
                <a:cs typeface="Candara"/>
              </a:rPr>
              <a:t>9</a:t>
            </a:r>
            <a:r>
              <a:rPr sz="3600" b="1" spc="0" baseline="3413" dirty="0">
                <a:latin typeface="Candara"/>
                <a:cs typeface="Candara"/>
              </a:rPr>
              <a:t>2</a:t>
            </a:r>
            <a:r>
              <a:rPr sz="3600" b="1" spc="-9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г.);</a:t>
            </a:r>
            <a:endParaRPr sz="2400">
              <a:latin typeface="Candara"/>
              <a:cs typeface="Candara"/>
            </a:endParaRPr>
          </a:p>
          <a:p>
            <a:pPr marL="1289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журналистов СС</a:t>
            </a:r>
            <a:r>
              <a:rPr sz="3600" b="1" spc="-9" baseline="1137" dirty="0">
                <a:latin typeface="Candara"/>
                <a:cs typeface="Candara"/>
              </a:rPr>
              <a:t>С</a:t>
            </a:r>
            <a:r>
              <a:rPr sz="3600" b="1" spc="0" baseline="1137" dirty="0">
                <a:latin typeface="Candara"/>
                <a:cs typeface="Candara"/>
              </a:rPr>
              <a:t>Р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(с</a:t>
            </a:r>
            <a:r>
              <a:rPr sz="3600" b="1" spc="2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1</a:t>
            </a:r>
            <a:r>
              <a:rPr sz="3600" b="1" spc="4" baseline="1137" dirty="0">
                <a:latin typeface="Candara"/>
                <a:cs typeface="Candara"/>
              </a:rPr>
              <a:t>9</a:t>
            </a:r>
            <a:r>
              <a:rPr sz="3600" b="1" spc="0" baseline="1137" dirty="0">
                <a:latin typeface="Candara"/>
                <a:cs typeface="Candara"/>
              </a:rPr>
              <a:t>92 г.);</a:t>
            </a:r>
            <a:endParaRPr sz="2400">
              <a:latin typeface="Candara"/>
              <a:cs typeface="Candara"/>
            </a:endParaRPr>
          </a:p>
          <a:p>
            <a:pPr marL="1289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журналистов России.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573748"/>
            <a:ext cx="7700873" cy="12621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231" marR="45720">
              <a:lnSpc>
                <a:spcPts val="4070"/>
              </a:lnSpc>
              <a:spcBef>
                <a:spcPts val="203"/>
              </a:spcBef>
            </a:pPr>
            <a:r>
              <a:rPr sz="6000" b="1" spc="0" baseline="3413" dirty="0">
                <a:latin typeface="Candara"/>
                <a:cs typeface="Candara"/>
              </a:rPr>
              <a:t>Награды и п</a:t>
            </a:r>
            <a:r>
              <a:rPr sz="6000" b="1" spc="-14" baseline="3413" dirty="0">
                <a:latin typeface="Candara"/>
                <a:cs typeface="Candara"/>
              </a:rPr>
              <a:t>о</a:t>
            </a:r>
            <a:r>
              <a:rPr sz="6000" b="1" spc="0" baseline="3413" dirty="0">
                <a:latin typeface="Candara"/>
                <a:cs typeface="Candara"/>
              </a:rPr>
              <a:t>чётные</a:t>
            </a:r>
            <a:r>
              <a:rPr sz="6000" b="1" spc="9" baseline="3413" dirty="0">
                <a:latin typeface="Candara"/>
                <a:cs typeface="Candara"/>
              </a:rPr>
              <a:t> </a:t>
            </a:r>
            <a:r>
              <a:rPr sz="6000" b="1" spc="0" baseline="3413" dirty="0">
                <a:latin typeface="Candara"/>
                <a:cs typeface="Candara"/>
              </a:rPr>
              <a:t>звания</a:t>
            </a:r>
            <a:endParaRPr sz="4000">
              <a:latin typeface="Candara"/>
              <a:cs typeface="Candara"/>
            </a:endParaRPr>
          </a:p>
          <a:p>
            <a:pPr marL="12700">
              <a:lnSpc>
                <a:spcPts val="2870"/>
              </a:lnSpc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Два ордена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еч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ств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нной</a:t>
            </a:r>
            <a:r>
              <a:rPr sz="3600" b="1" spc="3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войны II</a:t>
            </a:r>
            <a:r>
              <a:rPr sz="3600" b="1" spc="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ст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п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ни</a:t>
            </a:r>
            <a:r>
              <a:rPr sz="3600" b="1" spc="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(31.10.1</a:t>
            </a:r>
            <a:r>
              <a:rPr sz="3600" b="1" spc="4" baseline="1137" dirty="0">
                <a:latin typeface="Candara"/>
                <a:cs typeface="Candara"/>
              </a:rPr>
              <a:t>9</a:t>
            </a:r>
            <a:r>
              <a:rPr sz="3600" b="1" spc="0" baseline="1137" dirty="0">
                <a:latin typeface="Candara"/>
                <a:cs typeface="Candara"/>
              </a:rPr>
              <a:t>4</a:t>
            </a:r>
            <a:r>
              <a:rPr sz="3600" b="1" spc="-9" baseline="1137" dirty="0">
                <a:latin typeface="Candara"/>
                <a:cs typeface="Candara"/>
              </a:rPr>
              <a:t>4</a:t>
            </a:r>
            <a:r>
              <a:rPr sz="3600" b="1" spc="0" baseline="1137" dirty="0">
                <a:latin typeface="Candara"/>
                <a:cs typeface="Candara"/>
              </a:rPr>
              <a:t>;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6.04</a:t>
            </a:r>
            <a:r>
              <a:rPr sz="3600" b="1" spc="-9" baseline="1137" dirty="0">
                <a:latin typeface="Candara"/>
                <a:cs typeface="Candara"/>
              </a:rPr>
              <a:t>.</a:t>
            </a:r>
            <a:r>
              <a:rPr sz="3600" b="1" spc="0" baseline="1137" dirty="0">
                <a:latin typeface="Candara"/>
                <a:cs typeface="Candara"/>
              </a:rPr>
              <a:t>1</a:t>
            </a:r>
            <a:r>
              <a:rPr sz="3600" b="1" spc="4" baseline="1137" dirty="0">
                <a:latin typeface="Candara"/>
                <a:cs typeface="Candara"/>
              </a:rPr>
              <a:t>9</a:t>
            </a:r>
            <a:r>
              <a:rPr sz="3600" b="1" spc="0" baseline="1137" dirty="0">
                <a:latin typeface="Candara"/>
                <a:cs typeface="Candara"/>
              </a:rPr>
              <a:t>85</a:t>
            </a:r>
            <a:r>
              <a:rPr sz="3600" b="1" spc="4" baseline="1137" dirty="0">
                <a:latin typeface="Candara"/>
                <a:cs typeface="Candara"/>
              </a:rPr>
              <a:t>)</a:t>
            </a:r>
            <a:r>
              <a:rPr sz="3600" b="1" spc="0" baseline="1137" dirty="0">
                <a:latin typeface="Candara"/>
                <a:cs typeface="Candara"/>
              </a:rPr>
              <a:t>;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871462"/>
            <a:ext cx="148037" cy="2159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22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122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122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122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 marR="122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672" y="2871462"/>
            <a:ext cx="7875828" cy="2159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20">
              <a:lnSpc>
                <a:spcPts val="2485"/>
              </a:lnSpc>
              <a:spcBef>
                <a:spcPts val="124"/>
              </a:spcBef>
            </a:pPr>
            <a:r>
              <a:rPr sz="3600" b="1" spc="0" baseline="3413" dirty="0">
                <a:latin typeface="Candara"/>
                <a:cs typeface="Candara"/>
              </a:rPr>
              <a:t>Орден </a:t>
            </a:r>
            <a:r>
              <a:rPr sz="3600" b="1" spc="-4" baseline="3413" dirty="0">
                <a:latin typeface="Candara"/>
                <a:cs typeface="Candara"/>
              </a:rPr>
              <a:t>К</a:t>
            </a:r>
            <a:r>
              <a:rPr sz="3600" b="1" spc="0" baseline="3413" dirty="0">
                <a:latin typeface="Candara"/>
                <a:cs typeface="Candara"/>
              </a:rPr>
              <a:t>расной зве</a:t>
            </a:r>
            <a:r>
              <a:rPr sz="3600" b="1" spc="-9" baseline="3413" dirty="0">
                <a:latin typeface="Candara"/>
                <a:cs typeface="Candara"/>
              </a:rPr>
              <a:t>з</a:t>
            </a:r>
            <a:r>
              <a:rPr sz="3600" b="1" spc="0" baseline="3413" dirty="0">
                <a:latin typeface="Candara"/>
                <a:cs typeface="Candara"/>
              </a:rPr>
              <a:t>ды;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Медали (награжден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17 м</a:t>
            </a:r>
            <a:r>
              <a:rPr sz="3600" b="1" spc="-4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далями)</a:t>
            </a:r>
            <a:r>
              <a:rPr sz="3600" b="1" spc="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.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Почётн</a:t>
            </a:r>
            <a:r>
              <a:rPr sz="3600" b="1" spc="-9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й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гражданин горо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а</a:t>
            </a:r>
            <a:r>
              <a:rPr sz="3600" b="1" spc="-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Крас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ара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(2</a:t>
            </a:r>
            <a:r>
              <a:rPr sz="3600" b="1" spc="4" baseline="1137" dirty="0">
                <a:latin typeface="Candara"/>
                <a:cs typeface="Candara"/>
              </a:rPr>
              <a:t>0</a:t>
            </a:r>
            <a:r>
              <a:rPr sz="3600" b="1" spc="0" baseline="1137" dirty="0">
                <a:latin typeface="Candara"/>
                <a:cs typeface="Candara"/>
              </a:rPr>
              <a:t>0</a:t>
            </a:r>
            <a:r>
              <a:rPr sz="3600" b="1" spc="4" baseline="1137" dirty="0">
                <a:latin typeface="Candara"/>
                <a:cs typeface="Candara"/>
              </a:rPr>
              <a:t>5</a:t>
            </a:r>
            <a:r>
              <a:rPr sz="3600" b="1" spc="0" baseline="1137" dirty="0">
                <a:latin typeface="Candara"/>
                <a:cs typeface="Candara"/>
              </a:rPr>
              <a:t>);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З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служе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ный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работн</a:t>
            </a:r>
            <a:r>
              <a:rPr sz="3600" b="1" spc="-4" baseline="1137" dirty="0">
                <a:latin typeface="Candara"/>
                <a:cs typeface="Candara"/>
              </a:rPr>
              <a:t>и</a:t>
            </a:r>
            <a:r>
              <a:rPr sz="3600" b="1" spc="0" baseline="1137" dirty="0">
                <a:latin typeface="Candara"/>
                <a:cs typeface="Candara"/>
              </a:rPr>
              <a:t>к кул</a:t>
            </a:r>
            <a:r>
              <a:rPr sz="3600" b="1" spc="4" baseline="1137" dirty="0">
                <a:latin typeface="Candara"/>
                <a:cs typeface="Candara"/>
              </a:rPr>
              <a:t>ь</a:t>
            </a:r>
            <a:r>
              <a:rPr sz="3600" b="1" spc="0" baseline="1137" dirty="0">
                <a:latin typeface="Candara"/>
                <a:cs typeface="Candara"/>
              </a:rPr>
              <a:t>туры Российской</a:t>
            </a:r>
            <a:r>
              <a:rPr sz="3600" b="1" spc="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Федерации;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5"/>
              </a:lnSpc>
              <a:spcBef>
                <a:spcPts val="0"/>
              </a:spcBef>
            </a:pPr>
            <a:r>
              <a:rPr sz="3600" b="1" spc="0" baseline="1137" dirty="0">
                <a:latin typeface="Candara"/>
                <a:cs typeface="Candara"/>
              </a:rPr>
              <a:t>З</a:t>
            </a:r>
            <a:r>
              <a:rPr sz="3600" b="1" spc="-9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служ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ый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дея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л</a:t>
            </a:r>
            <a:r>
              <a:rPr sz="3600" b="1" spc="0" baseline="1137" dirty="0">
                <a:latin typeface="Candara"/>
                <a:cs typeface="Candara"/>
              </a:rPr>
              <a:t>ь</a:t>
            </a:r>
            <a:r>
              <a:rPr sz="3600" b="1" spc="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ис</a:t>
            </a:r>
            <a:r>
              <a:rPr sz="3600" b="1" spc="-4" baseline="1137" dirty="0">
                <a:latin typeface="Candara"/>
                <a:cs typeface="Candara"/>
              </a:rPr>
              <a:t>к</a:t>
            </a:r>
            <a:r>
              <a:rPr sz="3600" b="1" spc="0" baseline="1137" dirty="0">
                <a:latin typeface="Candara"/>
                <a:cs typeface="Candara"/>
              </a:rPr>
              <a:t>усств</a:t>
            </a:r>
            <a:r>
              <a:rPr sz="3600" b="1" spc="25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Куба</a:t>
            </a:r>
            <a:r>
              <a:rPr sz="3600" b="1" spc="-9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и (</a:t>
            </a:r>
            <a:r>
              <a:rPr sz="3600" b="1" spc="4" baseline="1137" dirty="0">
                <a:latin typeface="Candara"/>
                <a:cs typeface="Candara"/>
              </a:rPr>
              <a:t>1</a:t>
            </a:r>
            <a:r>
              <a:rPr sz="3600" b="1" spc="0" baseline="1137" dirty="0">
                <a:latin typeface="Candara"/>
                <a:cs typeface="Candara"/>
              </a:rPr>
              <a:t>95</a:t>
            </a:r>
            <a:r>
              <a:rPr sz="3600" b="1" spc="9" baseline="1137" dirty="0">
                <a:latin typeface="Candara"/>
                <a:cs typeface="Candara"/>
              </a:rPr>
              <a:t>5</a:t>
            </a:r>
            <a:r>
              <a:rPr sz="3600" b="1" spc="0" baseline="1137" dirty="0">
                <a:latin typeface="Candara"/>
                <a:cs typeface="Candara"/>
              </a:rPr>
              <a:t>);</a:t>
            </a:r>
            <a:endParaRPr sz="2400">
              <a:latin typeface="Candara"/>
              <a:cs typeface="Candara"/>
            </a:endParaRPr>
          </a:p>
          <a:p>
            <a:pPr marL="12700" marR="45720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Почётн</a:t>
            </a:r>
            <a:r>
              <a:rPr sz="3600" b="1" spc="-9" baseline="1137" dirty="0">
                <a:latin typeface="Candara"/>
                <a:cs typeface="Candara"/>
              </a:rPr>
              <a:t>ы</a:t>
            </a:r>
            <a:r>
              <a:rPr sz="3600" b="1" spc="0" baseline="1137" dirty="0">
                <a:latin typeface="Candara"/>
                <a:cs typeface="Candara"/>
              </a:rPr>
              <a:t>й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член Крас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арской</a:t>
            </a:r>
            <a:r>
              <a:rPr sz="3600" b="1" spc="-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кра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вой ассоциации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5066657"/>
            <a:ext cx="8080024" cy="14277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65">
              <a:lnSpc>
                <a:spcPts val="2485"/>
              </a:lnSpc>
              <a:spcBef>
                <a:spcPts val="124"/>
              </a:spcBef>
            </a:pPr>
            <a:r>
              <a:rPr sz="3600" b="1" spc="-175" baseline="3413" dirty="0">
                <a:latin typeface="Candara"/>
                <a:cs typeface="Candara"/>
              </a:rPr>
              <a:t>Г</a:t>
            </a:r>
            <a:r>
              <a:rPr sz="3600" b="1" spc="0" baseline="3413" dirty="0">
                <a:latin typeface="Candara"/>
                <a:cs typeface="Candara"/>
              </a:rPr>
              <a:t>еро</a:t>
            </a:r>
            <a:r>
              <a:rPr sz="3600" b="1" spc="-4" baseline="3413" dirty="0">
                <a:latin typeface="Candara"/>
                <a:cs typeface="Candara"/>
              </a:rPr>
              <a:t>е</a:t>
            </a:r>
            <a:r>
              <a:rPr sz="3600" b="1" spc="0" baseline="3413" dirty="0">
                <a:latin typeface="Candara"/>
                <a:cs typeface="Candara"/>
              </a:rPr>
              <a:t>в</a:t>
            </a:r>
            <a:r>
              <a:rPr sz="3600" b="1" spc="-9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Сове</a:t>
            </a:r>
            <a:r>
              <a:rPr sz="3600" b="1" spc="-9" baseline="3413" dirty="0">
                <a:latin typeface="Candara"/>
                <a:cs typeface="Candara"/>
              </a:rPr>
              <a:t>т</a:t>
            </a:r>
            <a:r>
              <a:rPr sz="3600" b="1" spc="0" baseline="3413" dirty="0">
                <a:latin typeface="Candara"/>
                <a:cs typeface="Candara"/>
              </a:rPr>
              <a:t>ского</a:t>
            </a:r>
            <a:r>
              <a:rPr sz="3600" b="1" spc="24" baseline="3413" dirty="0">
                <a:latin typeface="Candara"/>
                <a:cs typeface="Candara"/>
              </a:rPr>
              <a:t> </a:t>
            </a:r>
            <a:r>
              <a:rPr sz="3600" b="1" spc="0" baseline="3413" dirty="0">
                <a:latin typeface="Candara"/>
                <a:cs typeface="Candara"/>
              </a:rPr>
              <a:t>Сою</a:t>
            </a:r>
            <a:r>
              <a:rPr sz="3600" b="1" spc="-9" baseline="3413" dirty="0">
                <a:latin typeface="Candara"/>
                <a:cs typeface="Candara"/>
              </a:rPr>
              <a:t>з</a:t>
            </a:r>
            <a:r>
              <a:rPr sz="3600" b="1" spc="0" baseline="3413" dirty="0">
                <a:latin typeface="Candara"/>
                <a:cs typeface="Candara"/>
              </a:rPr>
              <a:t>а;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880"/>
              </a:lnSpc>
              <a:spcBef>
                <a:spcPts val="19"/>
              </a:spcBef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Лит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ра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урн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я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пр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мия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им</a:t>
            </a:r>
            <a:r>
              <a:rPr sz="3600" b="1" spc="-9" baseline="1137" dirty="0">
                <a:latin typeface="Candara"/>
                <a:cs typeface="Candara"/>
              </a:rPr>
              <a:t>е</a:t>
            </a:r>
            <a:r>
              <a:rPr sz="3600" b="1" spc="0" baseline="1137" dirty="0">
                <a:latin typeface="Candara"/>
                <a:cs typeface="Candara"/>
              </a:rPr>
              <a:t>ни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Никол</a:t>
            </a:r>
            <a:r>
              <a:rPr sz="3600" b="1" spc="-4" baseline="1137" dirty="0">
                <a:latin typeface="Candara"/>
                <a:cs typeface="Candara"/>
              </a:rPr>
              <a:t>а</a:t>
            </a:r>
            <a:r>
              <a:rPr sz="3600" b="1" spc="0" baseline="1137" dirty="0">
                <a:latin typeface="Candara"/>
                <a:cs typeface="Candara"/>
              </a:rPr>
              <a:t>я </a:t>
            </a:r>
            <a:r>
              <a:rPr sz="3600" b="1" spc="-9" baseline="1137" dirty="0">
                <a:latin typeface="Candara"/>
                <a:cs typeface="Candara"/>
              </a:rPr>
              <a:t>О</a:t>
            </a:r>
            <a:r>
              <a:rPr sz="3600" b="1" spc="0" baseline="1137" dirty="0">
                <a:latin typeface="Candara"/>
                <a:cs typeface="Candara"/>
              </a:rPr>
              <a:t>ст</a:t>
            </a:r>
            <a:r>
              <a:rPr sz="3600" b="1" spc="-4" baseline="1137" dirty="0">
                <a:latin typeface="Candara"/>
                <a:cs typeface="Candara"/>
              </a:rPr>
              <a:t>р</a:t>
            </a:r>
            <a:r>
              <a:rPr sz="3600" b="1" spc="0" baseline="1137" dirty="0">
                <a:latin typeface="Candara"/>
                <a:cs typeface="Candara"/>
              </a:rPr>
              <a:t>овского</a:t>
            </a:r>
            <a:r>
              <a:rPr sz="3600" b="1" spc="1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(1</a:t>
            </a:r>
            <a:r>
              <a:rPr sz="3600" b="1" spc="4" baseline="1137" dirty="0">
                <a:latin typeface="Candara"/>
                <a:cs typeface="Candara"/>
              </a:rPr>
              <a:t>9</a:t>
            </a:r>
            <a:r>
              <a:rPr sz="3600" b="1" spc="0" baseline="1137" dirty="0">
                <a:latin typeface="Candara"/>
                <a:cs typeface="Candara"/>
              </a:rPr>
              <a:t>85);</a:t>
            </a:r>
            <a:endParaRPr sz="2400">
              <a:latin typeface="Candara"/>
              <a:cs typeface="Candara"/>
            </a:endParaRPr>
          </a:p>
          <a:p>
            <a:pPr marL="12700" marR="45765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-</a:t>
            </a:r>
            <a:r>
              <a:rPr sz="3600" b="1" spc="-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Премия</a:t>
            </a:r>
            <a:r>
              <a:rPr sz="3600" b="1" spc="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Админис</a:t>
            </a:r>
            <a:r>
              <a:rPr sz="3600" b="1" spc="-4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рации</a:t>
            </a:r>
            <a:r>
              <a:rPr sz="3600" b="1" spc="14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Крас</a:t>
            </a:r>
            <a:r>
              <a:rPr sz="3600" b="1" spc="-4" baseline="1137" dirty="0">
                <a:latin typeface="Candara"/>
                <a:cs typeface="Candara"/>
              </a:rPr>
              <a:t>н</a:t>
            </a:r>
            <a:r>
              <a:rPr sz="3600" b="1" spc="0" baseline="1137" dirty="0">
                <a:latin typeface="Candara"/>
                <a:cs typeface="Candara"/>
              </a:rPr>
              <a:t>о</a:t>
            </a:r>
            <a:r>
              <a:rPr sz="3600" b="1" spc="4" baseline="1137" dirty="0">
                <a:latin typeface="Candara"/>
                <a:cs typeface="Candara"/>
              </a:rPr>
              <a:t>д</a:t>
            </a:r>
            <a:r>
              <a:rPr sz="3600" b="1" spc="0" baseline="1137" dirty="0">
                <a:latin typeface="Candara"/>
                <a:cs typeface="Candara"/>
              </a:rPr>
              <a:t>арского</a:t>
            </a:r>
            <a:r>
              <a:rPr sz="3600" b="1" spc="-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края им</a:t>
            </a:r>
            <a:r>
              <a:rPr sz="3600" b="1" spc="9" baseline="1137" dirty="0">
                <a:latin typeface="Candara"/>
                <a:cs typeface="Candara"/>
              </a:rPr>
              <a:t> 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9" baseline="1137" dirty="0">
                <a:latin typeface="Candara"/>
                <a:cs typeface="Candara"/>
              </a:rPr>
              <a:t>.</a:t>
            </a:r>
            <a:r>
              <a:rPr sz="3600" b="1" spc="0" baseline="1137" dirty="0">
                <a:latin typeface="Candara"/>
                <a:cs typeface="Candara"/>
              </a:rPr>
              <a:t>Ф.</a:t>
            </a:r>
            <a:endParaRPr sz="2400">
              <a:latin typeface="Candara"/>
              <a:cs typeface="Candara"/>
            </a:endParaRPr>
          </a:p>
          <a:p>
            <a:pPr marL="12700" marR="45765">
              <a:lnSpc>
                <a:spcPts val="2880"/>
              </a:lnSpc>
            </a:pPr>
            <a:r>
              <a:rPr sz="3600" b="1" spc="0" baseline="1137" dirty="0">
                <a:latin typeface="Candara"/>
                <a:cs typeface="Candara"/>
              </a:rPr>
              <a:t>С</a:t>
            </a:r>
            <a:r>
              <a:rPr sz="3600" b="1" spc="-9" baseline="1137" dirty="0">
                <a:latin typeface="Candara"/>
                <a:cs typeface="Candara"/>
              </a:rPr>
              <a:t>т</a:t>
            </a:r>
            <a:r>
              <a:rPr sz="3600" b="1" spc="0" baseline="1137" dirty="0">
                <a:latin typeface="Candara"/>
                <a:cs typeface="Candara"/>
              </a:rPr>
              <a:t>е</a:t>
            </a:r>
            <a:r>
              <a:rPr sz="3600" b="1" spc="-4" baseline="1137" dirty="0">
                <a:latin typeface="Candara"/>
                <a:cs typeface="Candara"/>
              </a:rPr>
              <a:t>п</a:t>
            </a:r>
            <a:r>
              <a:rPr sz="3600" b="1" spc="0" baseline="1137" dirty="0">
                <a:latin typeface="Candara"/>
                <a:cs typeface="Candara"/>
              </a:rPr>
              <a:t>ановой </a:t>
            </a:r>
            <a:r>
              <a:rPr sz="3600" b="1" spc="9" baseline="1137" dirty="0">
                <a:latin typeface="Candara"/>
                <a:cs typeface="Candara"/>
              </a:rPr>
              <a:t>(</a:t>
            </a:r>
            <a:r>
              <a:rPr sz="3600" b="1" spc="0" baseline="1137" dirty="0">
                <a:latin typeface="Candara"/>
                <a:cs typeface="Candara"/>
              </a:rPr>
              <a:t>200</a:t>
            </a:r>
            <a:r>
              <a:rPr sz="3600" b="1" spc="4" baseline="1137" dirty="0">
                <a:latin typeface="Candara"/>
                <a:cs typeface="Candara"/>
              </a:rPr>
              <a:t>1</a:t>
            </a:r>
            <a:r>
              <a:rPr sz="3600" b="1" spc="0" baseline="1137" dirty="0">
                <a:latin typeface="Candara"/>
                <a:cs typeface="Candara"/>
              </a:rPr>
              <a:t>).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1481</Words>
  <Application>Microsoft Office PowerPoint</Application>
  <PresentationFormat>Экран (4:3)</PresentationFormat>
  <Paragraphs>262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Candara</vt:lpstr>
      <vt:lpstr>Symbol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Библиотека</cp:lastModifiedBy>
  <cp:revision>4</cp:revision>
  <dcterms:modified xsi:type="dcterms:W3CDTF">2024-04-10T06:59:45Z</dcterms:modified>
</cp:coreProperties>
</file>