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5" r:id="rId3"/>
    <p:sldId id="287" r:id="rId4"/>
    <p:sldId id="257" r:id="rId5"/>
    <p:sldId id="276" r:id="rId6"/>
    <p:sldId id="259" r:id="rId7"/>
    <p:sldId id="268" r:id="rId8"/>
    <p:sldId id="270" r:id="rId9"/>
    <p:sldId id="279" r:id="rId10"/>
    <p:sldId id="265" r:id="rId11"/>
    <p:sldId id="273" r:id="rId12"/>
    <p:sldId id="280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8E8CB-DD76-4CCE-A7FB-938AB6FC60E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8D90-D5AA-4AF3-B48C-89B1D3F2F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4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8D90-D5AA-4AF3-B48C-89B1D3F2FE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0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A8D90-D5AA-4AF3-B48C-89B1D3F2FE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mateush20041\Рабочий стол\Чернобыль\0016-016-CHernobylskaja-avarija-krupnejshaja-katastrofa-v-istorii-mirnogo-a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049" y="0"/>
            <a:ext cx="9511049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1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Мутация, как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mateush20041\Рабочий стол\Чернобыль\0009-009-Posledstvija-radiat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1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3322712" cy="7518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1" name="Picture 3" descr="C:\Documents and Settings\mateush20041\Рабочий стол\Чернобыль\1286947384_zhivotnye-mutant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7099"/>
            <a:ext cx="4248471" cy="31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mateush20041\Рабочий стол\Чернобыль\0a29ca0cd2519d764c92e884faa7d63b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11355"/>
            <a:ext cx="4248471" cy="33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mateush20041\Рабочий стол\Чернобыль\1764986_x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36" y="0"/>
            <a:ext cx="4635464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mateush20041\Рабочий стол\Чернобыль\2690c5a96ee50c930d2b576faaec31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73" y="3329610"/>
            <a:ext cx="4330308" cy="33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2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/>
              <a:t>Память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  Ликвидаторы работали в опасной зоне постепенно: те, кто набрал максимально допустимую дозу радиации, уезжали, а на их место приезжали другие. Основная часть работ была выполнена в первый год. Общее количество ликвидаторов составило около 600 тыс. человек. </a:t>
            </a:r>
          </a:p>
          <a:p>
            <a:pPr marL="0" indent="0">
              <a:buNone/>
            </a:pPr>
            <a:r>
              <a:rPr lang="ru-RU" sz="2400" dirty="0"/>
              <a:t>Много памятников установлено в память о Чернобыльской аварии и как дань уважения ликвидаторам.</a:t>
            </a:r>
          </a:p>
          <a:p>
            <a:pPr marL="0" indent="0">
              <a:buNone/>
            </a:pPr>
            <a:r>
              <a:rPr lang="ru-RU" sz="2400" dirty="0"/>
              <a:t>  Памятник нижегородцам - участникам </a:t>
            </a:r>
          </a:p>
          <a:p>
            <a:pPr marL="0" indent="0">
              <a:buNone/>
            </a:pPr>
            <a:r>
              <a:rPr lang="ru-RU" sz="2400" dirty="0"/>
              <a:t>ликвидации последствий </a:t>
            </a:r>
          </a:p>
          <a:p>
            <a:pPr marL="0" indent="0">
              <a:buNone/>
            </a:pPr>
            <a:r>
              <a:rPr lang="ru-RU" sz="2400" dirty="0"/>
              <a:t>катастрофы был открыт </a:t>
            </a:r>
          </a:p>
          <a:p>
            <a:pPr marL="0" indent="0">
              <a:buNone/>
            </a:pPr>
            <a:r>
              <a:rPr lang="ru-RU" sz="2400" dirty="0"/>
              <a:t>10 сентября 2009 года </a:t>
            </a:r>
          </a:p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Староярмарочного</a:t>
            </a:r>
            <a:r>
              <a:rPr lang="ru-RU" sz="2400" dirty="0"/>
              <a:t>  собора.</a:t>
            </a:r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dirty="0"/>
          </a:p>
        </p:txBody>
      </p:sp>
      <p:pic>
        <p:nvPicPr>
          <p:cNvPr id="21506" name="Picture 2" descr="C:\Documents and Settings\mateush20041\Рабочий стол\Чернобыль\gfvznybr\b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80" y="3514599"/>
            <a:ext cx="3600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9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В г. Чернобыле установлен </a:t>
            </a:r>
          </a:p>
          <a:p>
            <a:pPr marL="0" indent="0">
              <a:buNone/>
            </a:pPr>
            <a:r>
              <a:rPr lang="ru-RU" sz="2400" b="1" dirty="0"/>
              <a:t>памятник пожарным, </a:t>
            </a:r>
          </a:p>
          <a:p>
            <a:pPr marL="0" indent="0">
              <a:buNone/>
            </a:pPr>
            <a:r>
              <a:rPr lang="ru-RU" sz="2400" b="1" dirty="0"/>
              <a:t>у пожарной части.</a:t>
            </a:r>
            <a:br>
              <a:rPr lang="ru-RU" sz="2400" b="1" dirty="0"/>
            </a:br>
            <a:r>
              <a:rPr lang="ru-RU" sz="2400" b="1" dirty="0"/>
              <a:t>Пожарные этой части </a:t>
            </a:r>
          </a:p>
          <a:p>
            <a:pPr marL="0" indent="0">
              <a:buNone/>
            </a:pPr>
            <a:r>
              <a:rPr lang="ru-RU" sz="2400" b="1" dirty="0"/>
              <a:t>одними из первых прибыли </a:t>
            </a:r>
          </a:p>
          <a:p>
            <a:pPr marL="0" indent="0">
              <a:buNone/>
            </a:pPr>
            <a:r>
              <a:rPr lang="ru-RU" sz="2400" b="1" dirty="0"/>
              <a:t>на место аварии.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9458" name="Picture 2" descr="C:\Documents and Settings\mateush20041\Рабочий стол\Чернобыль\gfvznybr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7" y="297644"/>
            <a:ext cx="41284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mateush20041\Рабочий стол\Чернобыль\gfvznybr\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31" y="181540"/>
            <a:ext cx="4438069" cy="33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Documents and Settings\mateush20041\Рабочий стол\Чернобыль\gfvznybr\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28" y="3510093"/>
            <a:ext cx="4407972" cy="330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4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mateush20041\Рабочий стол\Чернобыль\0002-002-Avarija-na-CHernobylskoj-A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7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8" name="Picture 4" descr="C:\Documents and Settings\mateush20041\Рабочий стол\Чернобыль\zonu_otchuzhdeniya_chaes_hotyat_vnov_zaselit_lyu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5" y="0"/>
            <a:ext cx="8064896" cy="67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6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>
            <a:normAutofit fontScale="90000"/>
          </a:bodyPr>
          <a:lstStyle/>
          <a:p>
            <a:pPr lvl="8" algn="ctr" rtl="0">
              <a:spcBef>
                <a:spcPct val="0"/>
              </a:spcBef>
            </a:pPr>
            <a:br>
              <a:rPr lang="ru-RU" dirty="0"/>
            </a:br>
            <a:r>
              <a:rPr lang="ru-RU" sz="2200" b="1" i="1" dirty="0"/>
              <a:t>Причины аварии</a:t>
            </a:r>
            <a:br>
              <a:rPr lang="en-US" sz="2200" b="1" i="1" dirty="0"/>
            </a:br>
            <a:endParaRPr lang="ru-RU" sz="2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904656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ru-RU" dirty="0"/>
              <a:t>На энергоблоке №4 Чернобыльской АЭС  26 апреля 1986 г. в 1 час 23 минуты 40 секунд оператор реактора нажал кнопку остановки реактора. После этого реактор вместо того, чтобы остановиться, начал быстро наращивать мощность, превратился в подобие ядерной бомбы и в 1 час 23 минуты 47 секунд взорвался. Через 1-2 секунды последовал второй взрыв, и реактор разрушился.</a:t>
            </a:r>
          </a:p>
          <a:p>
            <a:pPr marL="0" indent="0">
              <a:buNone/>
            </a:pPr>
            <a:r>
              <a:rPr lang="ru-RU" sz="2000" dirty="0"/>
              <a:t>Катастрофа произошла из-за недостатков конструкции управляющих стержней ядерного реактора. Эти стержни были сделаны так, что при введении их в активную зону реактора они не тормозили ядерную реакцию, как должны были бы, а напротив, ускоряли её на протяжении нескольких секунд. </a:t>
            </a:r>
          </a:p>
          <a:p>
            <a:endParaRPr lang="ru-RU" sz="2000" dirty="0"/>
          </a:p>
        </p:txBody>
      </p:sp>
      <p:pic>
        <p:nvPicPr>
          <p:cNvPr id="5" name="Picture 3" descr="C:\Documents and Settings\mateush20041\Рабочий стол\Чернобыль\4ernob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9" y="836712"/>
            <a:ext cx="3744416" cy="28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7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72262"/>
            <a:ext cx="8229600" cy="44970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    Авария на Чернобыльской АЭС </a:t>
            </a:r>
            <a:r>
              <a:rPr lang="ru-RU" dirty="0"/>
              <a:t>стала самым </a:t>
            </a:r>
          </a:p>
          <a:p>
            <a:pPr marL="0" indent="0">
              <a:buNone/>
            </a:pPr>
            <a:r>
              <a:rPr lang="ru-RU" dirty="0"/>
              <a:t>масштабным экологическим бедствием ХХ века. </a:t>
            </a:r>
          </a:p>
          <a:p>
            <a:pPr marL="0" indent="0">
              <a:buNone/>
            </a:pPr>
            <a:r>
              <a:rPr lang="ru-RU" dirty="0"/>
              <a:t>    Выброшенная во время взрыва радиация </a:t>
            </a:r>
          </a:p>
          <a:p>
            <a:pPr marL="0" indent="0">
              <a:buNone/>
            </a:pPr>
            <a:r>
              <a:rPr lang="ru-RU" dirty="0"/>
              <a:t>сделала опасной для жизни территорию </a:t>
            </a:r>
          </a:p>
          <a:p>
            <a:pPr marL="0" indent="0">
              <a:buNone/>
            </a:pPr>
            <a:r>
              <a:rPr lang="ru-RU" dirty="0"/>
              <a:t>площадью 5 млн. га, занятую, в основном, сельскими полями.</a:t>
            </a:r>
          </a:p>
          <a:p>
            <a:pPr marL="0" indent="0">
              <a:buNone/>
            </a:pPr>
            <a:r>
              <a:rPr lang="ru-RU" dirty="0"/>
              <a:t>    В иле рек Припять и Днепр, Киевского водохранилища накопилось опасное количество радионуклидов. </a:t>
            </a:r>
          </a:p>
          <a:p>
            <a:pPr marL="0" indent="0">
              <a:buNone/>
            </a:pPr>
            <a:r>
              <a:rPr lang="ru-RU" dirty="0"/>
              <a:t>Спустя десятилетия после аварии их содержание в 10-100 раз превышает допустимые показатели. Сегодня опасность несет не только саркофаг четвертого энергоблока, который пропускает радиацию наружу. Вокруг Чернобыльской АЭС расположено более 100 могильников ядерных отходов. </a:t>
            </a:r>
          </a:p>
          <a:p>
            <a:pPr marL="0" indent="0">
              <a:buNone/>
            </a:pPr>
            <a:r>
              <a:rPr lang="ru-RU" dirty="0"/>
              <a:t>    Последствия техногенной катастрофы сказались на здоровье нескольких поколений и еще будут ощущаться многие годы.</a:t>
            </a:r>
          </a:p>
          <a:p>
            <a:endParaRPr lang="ru-RU" dirty="0"/>
          </a:p>
        </p:txBody>
      </p:sp>
      <p:pic>
        <p:nvPicPr>
          <p:cNvPr id="4" name="Picture 3" descr="C:\Documents and Settings\mateush20041\Рабочий стол\Чернобыль\6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047"/>
            <a:ext cx="3024336" cy="201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mateush20041\Рабочий стол\Чернобыль\091b44c594298a96a38f6eac8e880a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376264" cy="32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0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mateush20041\Рабочий стол\Чернобыль\0011-011-Evakuirovannyj-gorod-Pripj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2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00656"/>
            <a:ext cx="8784976" cy="44407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    Припять</a:t>
            </a:r>
            <a:r>
              <a:rPr lang="ru-RU" dirty="0"/>
              <a:t>- город спутник при Чернобыльской АЭС. Был построен для обслуживания атомной электростанции.</a:t>
            </a:r>
          </a:p>
          <a:p>
            <a:pPr marL="0" indent="0" algn="just">
              <a:buNone/>
            </a:pPr>
            <a:r>
              <a:rPr lang="ru-RU" dirty="0"/>
              <a:t>    После оценки масштабов радиоактивного загрязнения стало понятно, что необходима эвакуация города Припять. </a:t>
            </a:r>
          </a:p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i="1" dirty="0"/>
              <a:t>Эвакуация</a:t>
            </a:r>
            <a:r>
              <a:rPr lang="ru-RU" dirty="0"/>
              <a:t> была проведена 27 апреля 1986 г., </a:t>
            </a:r>
            <a:r>
              <a:rPr lang="ru-RU" i="1" dirty="0"/>
              <a:t>только через 36 часов после взрыва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    Людям запрещалось брать с собой вещи, многие были эвакуированы в домашней одежде. Чтобы не было паники, людям сообщили, что они вернуться домой через три дня. Домашних животных брать с собой не разрешали.</a:t>
            </a:r>
          </a:p>
          <a:p>
            <a:pPr marL="0" indent="0">
              <a:buNone/>
            </a:pPr>
            <a:r>
              <a:rPr lang="ru-RU" dirty="0"/>
              <a:t>    Теперь, это </a:t>
            </a:r>
            <a:r>
              <a:rPr lang="ru-RU" b="1" i="1" dirty="0"/>
              <a:t>город призрак</a:t>
            </a:r>
            <a:r>
              <a:rPr lang="ru-RU" dirty="0"/>
              <a:t>, расположенный на севере Украины, в 3 км от ЧАЭС около границы с Белоруссией. </a:t>
            </a:r>
          </a:p>
          <a:p>
            <a:pPr marL="0" indent="0">
              <a:buNone/>
            </a:pPr>
            <a:r>
              <a:rPr lang="ru-RU" dirty="0"/>
              <a:t>     В результате аварии создана 30-километровая зона отчуждения, закопаны тяжелой техникой сотни мелких населенных пунктов.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Documents and Settings\mateush20041\Рабочий стол\Чернобыль\5f3ef100d62c998500663e7e2c8a14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456384" cy="23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5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Documents and Settings\mateush20041\Рабочий стол\Чернобыль\bcec878b9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592638" cy="64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mateush20041\Рабочий стол\Чернобыль\98b62953c1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88640"/>
            <a:ext cx="4448175" cy="64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9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63408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669361"/>
            <a:ext cx="226368" cy="957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482" name="Picture 2" descr="C:\Documents and Settings\mateush20041\Рабочий стол\Чернобыль\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14"/>
            <a:ext cx="432048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Documents and Settings\mateush20041\Рабочий стол\Чернобыль\1296206464_1252261505_1249950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528988" cy="26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Documents and Settings\mateush20041\Рабочий стол\Чернобыль\0_a6635_125c4c73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1"/>
            <a:ext cx="432048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Documents and Settings\mateush20041\Рабочий стол\Чернобыль\4627_0_chernobyltodayacreepystorytoldinpicturesfunfa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89" y="2979397"/>
            <a:ext cx="3248707" cy="37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87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452</Words>
  <Application>Microsoft Office PowerPoint</Application>
  <PresentationFormat>Экран (4:3)</PresentationFormat>
  <Paragraphs>36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 Причины аварии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Мутация, как </vt:lpstr>
      <vt:lpstr>Презентация PowerPoint</vt:lpstr>
      <vt:lpstr>Память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катастрофа ЧЕРНОБЫЛЬ</dc:title>
  <cp:lastModifiedBy>Библиотека</cp:lastModifiedBy>
  <cp:revision>22</cp:revision>
  <dcterms:modified xsi:type="dcterms:W3CDTF">2024-04-26T11:00:00Z</dcterms:modified>
</cp:coreProperties>
</file>