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4" y="338328"/>
            <a:ext cx="4258816" cy="51503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символы – наша гордость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5733256"/>
            <a:ext cx="8020413" cy="1008112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Гривенская сельская </a:t>
            </a:r>
          </a:p>
          <a:p>
            <a:pPr marL="0" indent="0" algn="r">
              <a:buNone/>
            </a:pPr>
            <a:r>
              <a:rPr lang="ru-RU" dirty="0"/>
              <a:t>библиотека 2024 год</a:t>
            </a:r>
          </a:p>
        </p:txBody>
      </p:sp>
      <p:pic>
        <p:nvPicPr>
          <p:cNvPr id="6" name="Picture 2" descr="https://tbilisskayacbs.tk/wp-content/uploads/2020/06/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-1" r="10112" b="67926"/>
          <a:stretch/>
        </p:blipFill>
        <p:spPr bwMode="auto">
          <a:xfrm>
            <a:off x="0" y="5488640"/>
            <a:ext cx="6012160" cy="12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E11F6D-A398-4320-833A-D1647F10B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6020"/>
            <a:ext cx="4104456" cy="51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9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resent5.com/presentation/74a420be14e4ea526cfe33a7b4bff175/imag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9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4.infourok.ru/uploads/ex/0157/000ea756-2f5b46e3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loud.prezentacii.org/19/03/137041/images/screen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0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D9EF17-14D1-4BB4-A0C3-0AF495641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69" t="34457" r="1413" b="-1996"/>
          <a:stretch/>
        </p:blipFill>
        <p:spPr>
          <a:xfrm>
            <a:off x="323528" y="476672"/>
            <a:ext cx="8363271" cy="638132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C79D7F-F91A-4AAB-92B3-DE3EFF73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1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.znanio.ru/methodology/images/94/32/94326988f96e23cd92cfa62962aa0e6f0efed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2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thepresentation.ru/img/thumbs/77a59f5b6fe79edbc36231538f56f53b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8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ttps://ds04.infourok.ru/uploads/ex/0888/0005fbf7-263e3acd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2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08a0/0013698f-93b3043d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2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s://ds04.infourok.ru/uploads/ex/08a0/0013698f-93b3043d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9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0c3a/0013a7c1-e5f4e0fa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05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11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Candara</vt:lpstr>
      <vt:lpstr>Symbol</vt:lpstr>
      <vt:lpstr>Times New Roman</vt:lpstr>
      <vt:lpstr>Волна</vt:lpstr>
      <vt:lpstr> Наши символы – наша гордость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«Загадки кубанской геральдики»</dc:title>
  <dc:creator>Библиотека</dc:creator>
  <cp:lastModifiedBy>Библиотека</cp:lastModifiedBy>
  <cp:revision>10</cp:revision>
  <dcterms:created xsi:type="dcterms:W3CDTF">2021-05-31T06:01:58Z</dcterms:created>
  <dcterms:modified xsi:type="dcterms:W3CDTF">2024-06-03T06:48:07Z</dcterms:modified>
</cp:coreProperties>
</file>