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2" r:id="rId3"/>
    <p:sldId id="263" r:id="rId4"/>
    <p:sldId id="260" r:id="rId5"/>
    <p:sldId id="261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D4608-C7B5-44EB-9A42-9C775380270C}" type="datetimeFigureOut">
              <a:rPr lang="ru-RU" smtClean="0"/>
              <a:pPr/>
              <a:t>03.06.2024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56E2A5C-A197-4766-B123-5CA75D6719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D4608-C7B5-44EB-9A42-9C775380270C}" type="datetimeFigureOut">
              <a:rPr lang="ru-RU" smtClean="0"/>
              <a:pPr/>
              <a:t>03.06.2024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E2A5C-A197-4766-B123-5CA75D6719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D4608-C7B5-44EB-9A42-9C775380270C}" type="datetimeFigureOut">
              <a:rPr lang="ru-RU" smtClean="0"/>
              <a:pPr/>
              <a:t>03.06.2024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E2A5C-A197-4766-B123-5CA75D6719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D4608-C7B5-44EB-9A42-9C775380270C}" type="datetimeFigureOut">
              <a:rPr lang="ru-RU" smtClean="0"/>
              <a:pPr/>
              <a:t>03.06.2024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56E2A5C-A197-4766-B123-5CA75D6719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D4608-C7B5-44EB-9A42-9C775380270C}" type="datetimeFigureOut">
              <a:rPr lang="ru-RU" smtClean="0"/>
              <a:pPr/>
              <a:t>03.06.2024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E2A5C-A197-4766-B123-5CA75D6719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D4608-C7B5-44EB-9A42-9C775380270C}" type="datetimeFigureOut">
              <a:rPr lang="ru-RU" smtClean="0"/>
              <a:pPr/>
              <a:t>03.06.2024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E2A5C-A197-4766-B123-5CA75D6719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D4608-C7B5-44EB-9A42-9C775380270C}" type="datetimeFigureOut">
              <a:rPr lang="ru-RU" smtClean="0"/>
              <a:pPr/>
              <a:t>03.06.2024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56E2A5C-A197-4766-B123-5CA75D6719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D4608-C7B5-44EB-9A42-9C775380270C}" type="datetimeFigureOut">
              <a:rPr lang="ru-RU" smtClean="0"/>
              <a:pPr/>
              <a:t>03.06.2024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E2A5C-A197-4766-B123-5CA75D6719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D4608-C7B5-44EB-9A42-9C775380270C}" type="datetimeFigureOut">
              <a:rPr lang="ru-RU" smtClean="0"/>
              <a:pPr/>
              <a:t>03.06.2024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E2A5C-A197-4766-B123-5CA75D6719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D4608-C7B5-44EB-9A42-9C775380270C}" type="datetimeFigureOut">
              <a:rPr lang="ru-RU" smtClean="0"/>
              <a:pPr/>
              <a:t>03.06.2024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E2A5C-A197-4766-B123-5CA75D6719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D4608-C7B5-44EB-9A42-9C775380270C}" type="datetimeFigureOut">
              <a:rPr lang="ru-RU" smtClean="0"/>
              <a:pPr/>
              <a:t>03.06.2024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E2A5C-A197-4766-B123-5CA75D6719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D1D4608-C7B5-44EB-9A42-9C775380270C}" type="datetimeFigureOut">
              <a:rPr lang="ru-RU" smtClean="0"/>
              <a:pPr/>
              <a:t>03.06.2024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56E2A5C-A197-4766-B123-5CA75D6719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edge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87;&#1087;\Desktop\&#1075;&#1083;&#1080;&#1085;&#1082;&#1072;\26c8a99c042301.mp3" TargetMode="Externa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380312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u="sng" dirty="0"/>
              <a:t>Глинка </a:t>
            </a:r>
            <a:br>
              <a:rPr lang="ru-RU" b="1" i="1" u="sng" dirty="0"/>
            </a:br>
            <a:r>
              <a:rPr lang="ru-RU" b="1" i="1" u="sng" dirty="0"/>
              <a:t>Михаил Иванович</a:t>
            </a:r>
            <a:br>
              <a:rPr lang="ru-RU" b="1" i="1" u="sng" dirty="0"/>
            </a:br>
            <a:r>
              <a:rPr lang="ru-RU" b="1" i="1" u="sng" dirty="0"/>
              <a:t>220 лет </a:t>
            </a:r>
            <a:endParaRPr lang="ru-RU" i="1" u="sng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08104" y="4581128"/>
            <a:ext cx="3835152" cy="2063080"/>
          </a:xfrm>
        </p:spPr>
        <p:txBody>
          <a:bodyPr>
            <a:normAutofit/>
          </a:bodyPr>
          <a:lstStyle/>
          <a:p>
            <a:r>
              <a:rPr lang="ru-RU" dirty="0"/>
              <a:t>Гривенская сельская библиотека 2024 год</a:t>
            </a:r>
          </a:p>
        </p:txBody>
      </p:sp>
      <p:pic>
        <p:nvPicPr>
          <p:cNvPr id="4" name="Рисунок 3" descr="0015-015-Spasibo-za-vnimani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1396" y="1988840"/>
            <a:ext cx="5904656" cy="3456384"/>
          </a:xfrm>
          <a:prstGeom prst="rect">
            <a:avLst/>
          </a:prstGeom>
        </p:spPr>
      </p:pic>
      <p:pic>
        <p:nvPicPr>
          <p:cNvPr id="5" name="26c8a99c04230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79512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5 самых известных произведений Михаила Глинки</a:t>
            </a:r>
            <a:br>
              <a:rPr lang="ru-RU" b="1" dirty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427984" y="1340768"/>
            <a:ext cx="4563616" cy="5517232"/>
          </a:xfrm>
        </p:spPr>
        <p:txBody>
          <a:bodyPr>
            <a:normAutofit fontScale="47500" lnSpcReduction="20000"/>
          </a:bodyPr>
          <a:lstStyle/>
          <a:p>
            <a:r>
              <a:rPr lang="ru-RU" sz="5100" b="1" dirty="0"/>
              <a:t>Иван Сусанин (1836)</a:t>
            </a:r>
            <a:endParaRPr lang="ru-RU" sz="5100" dirty="0"/>
          </a:p>
          <a:p>
            <a:r>
              <a:rPr lang="ru-RU" dirty="0"/>
              <a:t>Опера Михаила Ивановича Глинки в 4 актах с эпилогом. В опере рассказывается о событиях 1612 года, связанных с походом польской шляхты на Москву. Посвящена подвигу крестьянина Ивана Сусанина, который завел вражеский отряд в непроходимую чащу, и там же и погиб. Известно, что поляки шли в Кострому, чтобы убить 16-летнего Михаила Романова, который еще не знал, что станет царем. Дорогу им вызвался показать Иван Сусанин. Отечественная война 1812 года пробудила в людях интерес к своей истории, популярными становятся сюжеты на русские исторические темы. Свою оперу Глинка сочинил спустя двадцать лет после оперы </a:t>
            </a:r>
            <a:r>
              <a:rPr lang="ru-RU" dirty="0" err="1"/>
              <a:t>Катерино</a:t>
            </a:r>
            <a:r>
              <a:rPr lang="ru-RU" dirty="0"/>
              <a:t> </a:t>
            </a:r>
            <a:r>
              <a:rPr lang="ru-RU" dirty="0" err="1"/>
              <a:t>Кавоса</a:t>
            </a:r>
            <a:r>
              <a:rPr lang="ru-RU" dirty="0"/>
              <a:t> на ту же тему. В какой-то момент на сцене Большого театра одновременно ставили и тот, и другой вариант популярного сюжета. А некоторые исполнители участвовали в обоих операх.</a:t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 descr="27b592c66511ca92f820563332bc05fa_i-11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12776"/>
            <a:ext cx="4716016" cy="4680520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Руслан и Людмила (1843)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1554162"/>
            <a:ext cx="4419600" cy="5303838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/>
              <a:t>     Опера Михаила Ивановича Глинки в 5 действиях. Композитор написал ее по одноименной поэме Александра Пушкина с сохранением стихов оригинала. Оперу встретили прохладно, но вины Глинки в этом не было. Публика оказалась не готова к новаторству композитора, уходу от традиционной итальянской и французской оперных школ. Первое знакомство с шедевром Глинки застало зрителей врасплох."Музыка старых волшебных опер лишь иллюстрировала смену ситуаций — здесь она приобрела самостоятельное значение".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700808"/>
            <a:ext cx="3960440" cy="4032448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838200"/>
          </a:xfrm>
        </p:spPr>
        <p:txBody>
          <a:bodyPr/>
          <a:lstStyle/>
          <a:p>
            <a:r>
              <a:rPr lang="ru-RU" b="1" dirty="0"/>
              <a:t>Камаринская (1848)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3968" y="1196752"/>
            <a:ext cx="4707632" cy="5400600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Камаринская - русская народная плясовая мелодия, широкую популярность получила в одноименной увертюре Глинки. В ней композитор подражает русскому народному пению с подголосками, когда произведения начинается в один голос, а при развитии добавляются новые голоса. По утверждению историка-краеведа Пясецкого, русская народная песня "</a:t>
            </a:r>
            <a:r>
              <a:rPr lang="ru-RU" dirty="0" err="1"/>
              <a:t>Комаринская</a:t>
            </a:r>
            <a:r>
              <a:rPr lang="ru-RU" dirty="0"/>
              <a:t>" ("Камаринская") — осталась "памятником измены жителей </a:t>
            </a:r>
            <a:r>
              <a:rPr lang="ru-RU" dirty="0" err="1"/>
              <a:t>Комарицкой</a:t>
            </a:r>
            <a:r>
              <a:rPr lang="ru-RU" dirty="0"/>
              <a:t> волости Борису не только как государю, но и как своему помещику-барину". Другая версия говорит о Камаринской как о песне радости людей, убежавших из татарского плена.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 descr="maxresdefaul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96752"/>
            <a:ext cx="4499992" cy="5301208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Вальс-фантазия (1839 — для фортепиано, 1856 — расширенная редакция для симфонического оркестра)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56793"/>
            <a:ext cx="9144000" cy="237626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/>
              <a:t>    Как и в польских танцах из оперы "Жизнь за царя", Глинка идет по пути </a:t>
            </a:r>
            <a:r>
              <a:rPr lang="ru-RU" dirty="0" err="1"/>
              <a:t>симфонизации</a:t>
            </a:r>
            <a:r>
              <a:rPr lang="ru-RU" dirty="0"/>
              <a:t> вальса - прием, которым пользовался другой великий композитор Петр Ильич Чайковский. Вальс-фантазия - одно из самых значительных, известных и часто исполняемых произведений Глинки.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 descr="i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3469791"/>
            <a:ext cx="7416824" cy="3215395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"Патетическое трио" </a:t>
            </a:r>
            <a:r>
              <a:rPr lang="ru-RU" b="1" dirty="0" err="1"/>
              <a:t>d-moll</a:t>
            </a:r>
            <a:r>
              <a:rPr lang="ru-RU" b="1" dirty="0"/>
              <a:t> для кларнета, фагота и фортепиано (1832)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67944" y="1412776"/>
            <a:ext cx="4923656" cy="4667349"/>
          </a:xfrm>
        </p:spPr>
        <p:txBody>
          <a:bodyPr>
            <a:normAutofit fontScale="55000" lnSpcReduction="20000"/>
          </a:bodyPr>
          <a:lstStyle/>
          <a:p>
            <a:r>
              <a:rPr lang="ru-RU" dirty="0"/>
              <a:t>Патетическое трио стало последним обращением двадцативосьмилетнего композитора к камерной музыке. Всю оставшуюся жизнь Глинка писал фортепианные, сценические, оркестровые, вокальные и хоровые произведения. В то время Глинка путешествовал по Италии, поправляя здоровье. Конечно, на него влияли итальянские композиторы. Вскоре после завершения работы над трио, в Милане состоялась его мировая премьера. Его первыми исполнителями стали музыканты оркестра театра </a:t>
            </a:r>
            <a:r>
              <a:rPr lang="ru-RU" dirty="0" err="1"/>
              <a:t>Ла</a:t>
            </a:r>
            <a:r>
              <a:rPr lang="ru-RU" dirty="0"/>
              <a:t> Скала кларнетист </a:t>
            </a:r>
            <a:r>
              <a:rPr lang="ru-RU" dirty="0" err="1"/>
              <a:t>Пьетро</a:t>
            </a:r>
            <a:r>
              <a:rPr lang="ru-RU" dirty="0"/>
              <a:t> </a:t>
            </a:r>
            <a:r>
              <a:rPr lang="ru-RU" dirty="0" err="1"/>
              <a:t>Тассистро</a:t>
            </a:r>
            <a:r>
              <a:rPr lang="ru-RU" dirty="0"/>
              <a:t>, фаготист Антонио Канту и сам Глинка, исполнивший партию фортепиано. Позже Глинка отредактировал трио для скрипки, виолончели и фортепиано.</a:t>
            </a:r>
          </a:p>
          <a:p>
            <a:endParaRPr lang="ru-RU" dirty="0"/>
          </a:p>
        </p:txBody>
      </p:sp>
      <p:pic>
        <p:nvPicPr>
          <p:cNvPr id="4" name="Рисунок 3" descr="im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556792"/>
            <a:ext cx="4007244" cy="4536504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8000" b="1" i="1" u="sng" dirty="0">
                <a:solidFill>
                  <a:srgbClr val="0070C0"/>
                </a:solidFill>
              </a:rPr>
              <a:t>СПАСИБО </a:t>
            </a:r>
          </a:p>
          <a:p>
            <a:pPr algn="ctr">
              <a:buNone/>
            </a:pPr>
            <a:r>
              <a:rPr lang="ru-RU" sz="8000" b="1" i="1" u="sng" dirty="0">
                <a:solidFill>
                  <a:srgbClr val="0070C0"/>
                </a:solidFill>
              </a:rPr>
              <a:t>ЗА </a:t>
            </a:r>
          </a:p>
          <a:p>
            <a:pPr algn="ctr">
              <a:buNone/>
            </a:pPr>
            <a:r>
              <a:rPr lang="ru-RU" sz="8000" b="1" i="1" u="sng">
                <a:solidFill>
                  <a:srgbClr val="0070C0"/>
                </a:solidFill>
              </a:rPr>
              <a:t>ВНИМАНИЕ</a:t>
            </a:r>
            <a:endParaRPr lang="ru-RU" sz="8000" b="1" i="1" u="sng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Детство Михаила Ивановича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3968" y="1412776"/>
            <a:ext cx="4707632" cy="525658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/>
              <a:t>     Родился Михаил Иванович в 1804-м году, в имении своего отца, в селе Новоспасском, что в Смоленской губернии.  У него были видные предки. Так, например, прадед композитора был польским шляхтичем, </a:t>
            </a:r>
            <a:r>
              <a:rPr lang="ru-RU" dirty="0" err="1"/>
              <a:t>Викторином</a:t>
            </a:r>
            <a:r>
              <a:rPr lang="ru-RU" dirty="0"/>
              <a:t> Владиславовичем Глинкой, от которого в наследство внуку досталась семейная история и герб. Когда Смоленская область перешла в результате войны под власть России, то Глинка сменил подданство и стал русским православным. Свою же власть он смог сохранить благодаря власти церковной.</a:t>
            </a:r>
          </a:p>
          <a:p>
            <a:endParaRPr lang="ru-RU" dirty="0"/>
          </a:p>
        </p:txBody>
      </p:sp>
      <p:pic>
        <p:nvPicPr>
          <p:cNvPr id="4" name="Рисунок 3" descr="post-r5siben4fnserhhydfy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556792"/>
            <a:ext cx="4062919" cy="4611414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476672"/>
            <a:ext cx="4195192" cy="612068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/>
              <a:t>    Воспитывали Глинку младшего его бабушка, </a:t>
            </a:r>
            <a:r>
              <a:rPr lang="ru-RU" dirty="0" err="1"/>
              <a:t>Фекла</a:t>
            </a:r>
            <a:r>
              <a:rPr lang="ru-RU" dirty="0"/>
              <a:t> Александровна. Мать при воспитании сына практически не участвовала. Вот и вырос Михаил Иванович эдаким нервным недотрогой. Сам же он вспоминает эти времена, как если бы он рос эдакой «мимозой».</a:t>
            </a:r>
          </a:p>
          <a:p>
            <a:pPr>
              <a:buNone/>
            </a:pPr>
            <a:r>
              <a:rPr lang="ru-RU" dirty="0"/>
              <a:t>    После смерти бабушки он перешел под крылышко матери, которая приложила немало сил для того, чтобы полностью перевоспитать своего ненаглядного сына.</a:t>
            </a:r>
          </a:p>
          <a:p>
            <a:pPr>
              <a:buNone/>
            </a:pPr>
            <a:r>
              <a:rPr lang="ru-RU" dirty="0"/>
              <a:t>    Игре на скрипке и фортепиано маленький мальчик учился примерно с десяти лет.</a:t>
            </a:r>
          </a:p>
          <a:p>
            <a:endParaRPr lang="ru-RU" dirty="0"/>
          </a:p>
        </p:txBody>
      </p:sp>
      <p:pic>
        <p:nvPicPr>
          <p:cNvPr id="4" name="Рисунок 3" descr="glinka-fa-bab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188640"/>
            <a:ext cx="3312368" cy="443068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508104" y="4797152"/>
            <a:ext cx="29523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Фекла Александровна, </a:t>
            </a:r>
            <a:r>
              <a:rPr lang="ru-RU" b="1" dirty="0"/>
              <a:t>бабушка </a:t>
            </a:r>
            <a:r>
              <a:rPr lang="ru-RU" dirty="0"/>
              <a:t>композитора.</a:t>
            </a:r>
          </a:p>
        </p:txBody>
      </p:sp>
    </p:spTree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077072"/>
            <a:ext cx="9144000" cy="252028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/>
              <a:t>   Уже в раннем возрасте маленький Миша чутко реагировал на народные потехи и песни. Народный фольклор произвел на мальчика большое впечатление, которое он трепетно хранил всю свою жизнь. Эти впечатления и переживания, впоследствии будут отражены в творчестве великого русского композитора.</a:t>
            </a:r>
            <a:endParaRPr lang="ru-RU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4" name="Рисунок 3" descr="hello_html_2c8bb05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0"/>
            <a:ext cx="3888432" cy="3284984"/>
          </a:xfrm>
          <a:prstGeom prst="rect">
            <a:avLst/>
          </a:prstGeom>
        </p:spPr>
      </p:pic>
      <p:pic>
        <p:nvPicPr>
          <p:cNvPr id="5" name="Рисунок 4" descr="p_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6648"/>
            <a:ext cx="3603104" cy="3284984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Жизнь и творчество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3968" y="1052736"/>
            <a:ext cx="4707632" cy="5027389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/>
              <a:t>   Изначально музыке Глинку учила гувернантка. Позже родители его отдали в благородный пансион, что в Санкт-Петербурге, Там же он познакомился с Пушкиным. Тот приходил туда в гости к своему младшему брату, однокласснику Михаила.</a:t>
            </a:r>
          </a:p>
        </p:txBody>
      </p:sp>
      <p:pic>
        <p:nvPicPr>
          <p:cNvPr id="4" name="Рисунок 3" descr="mihail_ivanovich_glinka_biografiya_vsemirno_izvestnogo_kompozitora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340768"/>
            <a:ext cx="4248472" cy="4600550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4088" y="188640"/>
            <a:ext cx="3627512" cy="110676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1822-1835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3968" y="908720"/>
            <a:ext cx="4680520" cy="594928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/>
              <a:t>     В 1822-м молодой человек закончил обучение в пансионе, но занятия музыкой отнюдь не бросил. Он продолжает музицировать в дворянских салонах, а также иногда руководит оркестром дяди. Примерно в это же время Глинка становится как композитор: он чрезвычайно много пишет, при этом усиленно экспериментируя в самых разных жанрах. В это же время он написал некоторые песни и романсы, которые хорошо известны и сегодня.</a:t>
            </a:r>
          </a:p>
          <a:p>
            <a:pPr>
              <a:buNone/>
            </a:pPr>
            <a:r>
              <a:rPr lang="ru-RU" dirty="0"/>
              <a:t>     Среди таких песен можно выделить «Не искушай меня без нужды», «Не пой, красавица, при мне».</a:t>
            </a:r>
          </a:p>
          <a:p>
            <a:pPr>
              <a:buNone/>
            </a:pPr>
            <a:r>
              <a:rPr lang="ru-RU" dirty="0"/>
              <a:t>     В конце апреля 1830-го года молодой человек переезжает в Италию. При этом он совершает большое путешествие по Германии, которое растянулось на все летние месяцы. В это время он пробует свои силы в жанре итальянской оперы.</a:t>
            </a:r>
          </a:p>
        </p:txBody>
      </p:sp>
      <p:pic>
        <p:nvPicPr>
          <p:cNvPr id="4" name="Рисунок 3" descr="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836712"/>
            <a:ext cx="3960440" cy="4968552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1836-1844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36712"/>
            <a:ext cx="4139952" cy="6021288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/>
              <a:t>     Примерно в 1836-м году он закончил работу над оперой «Жизнь за царя». А вот поставить ее было уже значительно труднее. Дело в том, что этому воспрепятствовал директор императорских театров. Но он же отдал оперу на суд </a:t>
            </a:r>
            <a:r>
              <a:rPr lang="ru-RU" dirty="0" err="1"/>
              <a:t>Катерино</a:t>
            </a:r>
            <a:r>
              <a:rPr lang="ru-RU" dirty="0"/>
              <a:t> </a:t>
            </a:r>
            <a:r>
              <a:rPr lang="ru-RU" dirty="0" err="1"/>
              <a:t>Кавосу</a:t>
            </a:r>
            <a:r>
              <a:rPr lang="ru-RU" dirty="0"/>
              <a:t>, а тот оставил о ней самый лестный отзыв.</a:t>
            </a:r>
          </a:p>
          <a:p>
            <a:pPr>
              <a:buNone/>
            </a:pPr>
            <a:r>
              <a:rPr lang="ru-RU" dirty="0"/>
              <a:t>     Опера была принята с необычайным восторгом. Глинка в результате написал матери следующие строки:</a:t>
            </a:r>
          </a:p>
          <a:p>
            <a:pPr>
              <a:buNone/>
            </a:pPr>
            <a:r>
              <a:rPr lang="ru-RU" b="1" i="1" dirty="0"/>
              <a:t>      «Вчерашний вечер совершились наконец желания мои, и долгий труд мой был увенчан самым блистательнейшим успехом. Публика приняла мою оперу с необыкновенным энтузиазмом, актёры выходили из себя от рвения… государь-император… благодарил меня и долго беседовал со мною…»</a:t>
            </a:r>
          </a:p>
          <a:p>
            <a:endParaRPr lang="ru-RU" dirty="0"/>
          </a:p>
        </p:txBody>
      </p:sp>
      <p:pic>
        <p:nvPicPr>
          <p:cNvPr id="4" name="Рисунок 3" descr="1392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1588" y="1196752"/>
            <a:ext cx="4932412" cy="5151636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3861048"/>
            <a:ext cx="8740080" cy="299695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/>
              <a:t>    После оперы Глинку назначили капельмейстером Придворной певческой капеллы. Ею он впоследствии руководил в течении двух лет.</a:t>
            </a:r>
          </a:p>
          <a:p>
            <a:pPr>
              <a:buNone/>
            </a:pPr>
            <a:r>
              <a:rPr lang="ru-RU" dirty="0"/>
              <a:t>    Ровно через шесть лет после премьеры «Ивана Сусанина», Глинка предоставил общественности «Руслана и Людмилу». Работу над ней он начал еще при жизни поэта, а вот закончить ее удалось лишь при помощи мелких поэтов.</a:t>
            </a:r>
          </a:p>
          <a:p>
            <a:endParaRPr lang="ru-RU" dirty="0"/>
          </a:p>
        </p:txBody>
      </p:sp>
      <p:pic>
        <p:nvPicPr>
          <p:cNvPr id="4" name="Рисунок 3" descr="_В.Е. Артамонов - А.С. Пушкин и В.А. Жуковский у М.И. Глинки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7" y="0"/>
            <a:ext cx="7128792" cy="3429000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96136" y="0"/>
            <a:ext cx="3024336" cy="1054224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1844-1857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6016" y="764704"/>
            <a:ext cx="4275584" cy="576064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dirty="0"/>
              <a:t>     </a:t>
            </a:r>
            <a:r>
              <a:rPr lang="ru-RU" dirty="0"/>
              <a:t>Новая опера пережила большую критику. Глинка  тяжело переживал данный факт, и решил отправится в дальнее заграничное путешествие. Теперь он решил поехать во Францию, а затем и в Испанию, где и продолжает работать. Так он путешествовал до лета 1947-го года. В </a:t>
            </a:r>
            <a:r>
              <a:rPr lang="ru-RU" dirty="0" err="1"/>
              <a:t>этро</a:t>
            </a:r>
            <a:r>
              <a:rPr lang="ru-RU" dirty="0"/>
              <a:t> время он работает над жанром симфонической музыки.</a:t>
            </a:r>
          </a:p>
          <a:p>
            <a:pPr>
              <a:buNone/>
            </a:pPr>
            <a:r>
              <a:rPr lang="ru-RU" dirty="0"/>
              <a:t>     Долгое время он путешествует, два года прожил в Париже, где отдыхал от постоянных разъездов в дилижансах и по железной дороге. Временами возвращается в Россию. Но в 1856-м году он уехал в Берлин, где 15 февраля и скончался.</a:t>
            </a:r>
          </a:p>
          <a:p>
            <a:endParaRPr lang="ru-RU" dirty="0"/>
          </a:p>
        </p:txBody>
      </p:sp>
      <p:pic>
        <p:nvPicPr>
          <p:cNvPr id="4" name="Рисунок 3" descr="history-of-french-styles-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0"/>
            <a:ext cx="4355976" cy="3090540"/>
          </a:xfrm>
          <a:prstGeom prst="rect">
            <a:avLst/>
          </a:prstGeom>
        </p:spPr>
      </p:pic>
      <p:pic>
        <p:nvPicPr>
          <p:cNvPr id="5" name="Рисунок 4" descr="origin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573016"/>
            <a:ext cx="4788024" cy="2903984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96</TotalTime>
  <Words>1190</Words>
  <Application>Microsoft Office PowerPoint</Application>
  <PresentationFormat>Экран (4:3)</PresentationFormat>
  <Paragraphs>38</Paragraphs>
  <Slides>15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Franklin Gothic Book</vt:lpstr>
      <vt:lpstr>Franklin Gothic Medium</vt:lpstr>
      <vt:lpstr>Wingdings 2</vt:lpstr>
      <vt:lpstr>Трек</vt:lpstr>
      <vt:lpstr>Глинка  Михаил Иванович 220 лет </vt:lpstr>
      <vt:lpstr>Детство Михаила Ивановича </vt:lpstr>
      <vt:lpstr>Презентация PowerPoint</vt:lpstr>
      <vt:lpstr>Презентация PowerPoint</vt:lpstr>
      <vt:lpstr>Жизнь и творчество </vt:lpstr>
      <vt:lpstr>1822-1835 </vt:lpstr>
      <vt:lpstr>1836-1844 </vt:lpstr>
      <vt:lpstr>Презентация PowerPoint</vt:lpstr>
      <vt:lpstr>1844-1857 </vt:lpstr>
      <vt:lpstr>5 самых известных произведений Михаила Глинки </vt:lpstr>
      <vt:lpstr>Руслан и Людмила (1843)</vt:lpstr>
      <vt:lpstr>Камаринская (1848)</vt:lpstr>
      <vt:lpstr>Вальс-фантазия (1839 — для фортепиано, 1856 — расширенная редакция для симфонического оркестра) </vt:lpstr>
      <vt:lpstr>"Патетическое трио" d-moll для кларнета, фагота и фортепиано (1832) 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</dc:title>
  <dc:creator>ВадимКристинка</dc:creator>
  <cp:lastModifiedBy>Библиотека</cp:lastModifiedBy>
  <cp:revision>13</cp:revision>
  <dcterms:created xsi:type="dcterms:W3CDTF">2016-12-01T08:40:39Z</dcterms:created>
  <dcterms:modified xsi:type="dcterms:W3CDTF">2024-06-03T07:14:04Z</dcterms:modified>
</cp:coreProperties>
</file>