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70" r:id="rId8"/>
    <p:sldId id="271" r:id="rId9"/>
    <p:sldId id="272" r:id="rId10"/>
    <p:sldId id="273" r:id="rId11"/>
    <p:sldId id="274" r:id="rId12"/>
    <p:sldId id="261" r:id="rId13"/>
    <p:sldId id="263" r:id="rId14"/>
    <p:sldId id="264" r:id="rId15"/>
    <p:sldId id="265" r:id="rId16"/>
    <p:sldId id="281" r:id="rId17"/>
    <p:sldId id="280" r:id="rId18"/>
    <p:sldId id="262" r:id="rId19"/>
    <p:sldId id="266" r:id="rId20"/>
    <p:sldId id="267" r:id="rId21"/>
    <p:sldId id="268" r:id="rId22"/>
    <p:sldId id="269" r:id="rId23"/>
    <p:sldId id="284" r:id="rId24"/>
    <p:sldId id="275" r:id="rId25"/>
    <p:sldId id="277" r:id="rId26"/>
    <p:sldId id="278" r:id="rId27"/>
    <p:sldId id="279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D3FC-750F-4CFA-B054-CAAB196BD6E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50A3-7D0C-4BB9-BE44-8647CAF80A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3/3b/REPIN_portret_REPIN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mallbay.ru/images2/repin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rtalus.ru/modules/culture/special/amforaclub/www.amforaclub.com/gallery/repin/images/repin-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85818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ВЫДАЮЩИЙСЯ РУССКИЙ ХУДОЖНИК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XIX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Илья Ефимович </a:t>
            </a:r>
          </a:p>
          <a:p>
            <a:pPr algn="ctr"/>
            <a:r>
              <a:rPr lang="ru-RU" sz="15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РЕПИН</a:t>
            </a:r>
            <a:r>
              <a:rPr lang="ru-RU" sz="72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(1884 – 1930)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ур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115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04" y="428625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</a:rPr>
              <a:t>И. Репин. Портрет художника В.И.Сурикова.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ле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-1"/>
            <a:ext cx="5424499" cy="6831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714752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И. Репин. Портрет художника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В.Д. Поленова.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бурл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991" y="0"/>
            <a:ext cx="9229991" cy="428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62" y="378619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Репин. Бурлаки на Волге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4357694"/>
            <a:ext cx="892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Картина «Бурлаки на Волге» построена так, что процессия движется из глубины на зрителя, но так, что фигуры не заслоняют друг друга. Это сделано мастерски. Перед нами - вереница персонажей, каждый из которых — самостоятельная портретная индивидуальность. Репину удалось соединить условность картинной формы с удивительной натурной убедительностью. Художник разбивает ватагу бурлаков на отдельные группы, сопоставляя различные характеры, темпераменты, человеческие типы.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Исторические и бытовые картины.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Иван Гроз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715172" cy="5197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578" y="642918"/>
            <a:ext cx="2357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И. Репин.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Иван Грозный и сын его Иван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16 ноября 1581 года.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5214950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На картине случайный исторический эпизод - ссора Грозного с сыном и смерть царевича вследствие удара посохом. Но не исторический, а психологический аспект события занимает Репина. Историчен лишь мастерски написанный антураж. Красноречивые подробности - опрокинутое кресло, покатившийся посох, лужа крови на ковре - "комментируют" происшедшее. Ужасающая мука раскаяния на лице Грозного и кротость умирающего царевича, со слезами на глазах прощающего обезумевшего от горя отца - на этом контрасте построен весь сюжет картины.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апорож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3250" cy="4095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00892" y="928670"/>
            <a:ext cx="2143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И. Репин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Запорожцы пишут письмо турецкому султану.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995678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Сюжетом картины послужил легендарный эпизод из жизни Запорожской Сечи: в 1675 году в ответ на предложение султана </a:t>
            </a:r>
            <a:r>
              <a:rPr lang="ru-RU" b="1" dirty="0" err="1"/>
              <a:t>Махмуда</a:t>
            </a:r>
            <a:r>
              <a:rPr lang="ru-RU" b="1" dirty="0"/>
              <a:t> IV перейти к нему в подчинение запорожцы направили в ответ пересыпанное крепкими словечками письмо с отказом: "Ты - шайтан </a:t>
            </a:r>
            <a:r>
              <a:rPr lang="ru-RU" b="1" dirty="0" err="1"/>
              <a:t>турецький</a:t>
            </a:r>
            <a:r>
              <a:rPr lang="ru-RU" b="1" dirty="0"/>
              <a:t>, проклятого </a:t>
            </a:r>
            <a:r>
              <a:rPr lang="ru-RU" b="1" dirty="0" err="1"/>
              <a:t>чорта</a:t>
            </a:r>
            <a:r>
              <a:rPr lang="ru-RU" b="1" dirty="0"/>
              <a:t> брат и </a:t>
            </a:r>
            <a:r>
              <a:rPr lang="ru-RU" b="1" dirty="0" err="1"/>
              <a:t>товарыщ</a:t>
            </a:r>
            <a:r>
              <a:rPr lang="ru-RU" b="1" dirty="0"/>
              <a:t> </a:t>
            </a:r>
            <a:r>
              <a:rPr lang="ru-RU" b="1" dirty="0" err="1"/>
              <a:t>и</a:t>
            </a:r>
            <a:r>
              <a:rPr lang="ru-RU" b="1" dirty="0"/>
              <a:t> самого </a:t>
            </a:r>
            <a:r>
              <a:rPr lang="ru-RU" b="1" dirty="0" err="1"/>
              <a:t>люциперя</a:t>
            </a:r>
            <a:r>
              <a:rPr lang="ru-RU" b="1" dirty="0"/>
              <a:t> секретарь!" и т. д. Репину блестяще удалось то, что вообще чрезвычайно редко удается в живописи - передать смеющиеся лица. Исторический эпизод взят Репиным как повод для изображения безудержного хохота. Репин представил едва ли не все оттенки веселья, для определения которых в русском языке существует множество синонимов. Люди покатываются и хватаются за бока от смеха, ухмыляются, скалят зубы, гогочут, хихикают, заливаются и т. п.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засед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478" cy="41433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688" y="5072074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Репину удалось разместить на огромном холсте 60 фигур. Он выстроил перспективу с нескольких точек зрения, изобразил фигуры первого плана значительно больше натуры, не уязвив при этом достоинства ни одного из персонажей: каждый узнаваемо-характерен, и никому, даже председательствующему императору Николаю II, не оказано видимого предпочтения.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428625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И.Репин. Торжественное заседание Государственного Совета 7 мая 1901 года в честь столетнего юбилея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выбор невес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25" y="214290"/>
            <a:ext cx="8590961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И. Репин. Выбор царской (великокняжеской) невесты.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узьма Ми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583384" cy="43577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21495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И. Репин. Кузьма Минин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рестный 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57870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14950"/>
            <a:ext cx="571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Репин. Крестный ход в Курской губернии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435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Тема крестного хода - одна из популярнейших в русской живописи. Однако Репин не имеет соперников в изображении толпы, шествия. В Крестном ходе толпа показана как единый массив. Но когда взгляд начинает выхватывать отдельные фигуры, создается впечатление, что Репин буквально каждое лицо увидел в жизни.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Религиозная тематика И. Репина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тайная вече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3166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64357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И. Репин. Тайная вечеря.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REPIN portret REP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5302612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857232"/>
            <a:ext cx="3643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/>
              <a:t>Прославленный русский художник, рисовальщик Илья Репин писал картины бытового жанра, на исторические темы, портреты многих писателей, художников, учёных и других известных людей своего времени.</a:t>
            </a:r>
          </a:p>
          <a:p>
            <a:pPr algn="r"/>
            <a:r>
              <a:rPr lang="ru-RU" sz="2000" b="1" dirty="0"/>
              <a:t>Необычайна чёткость рисунка, тёплый колорит, яркость и гармоничность красок, мастерство композиции – таковы отличительные особенности произведений И.Репина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36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Репин. автопортрет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воскреш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43843" cy="52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542926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И. Репин. Воскрешение дочери </a:t>
            </a:r>
            <a:r>
              <a:rPr lang="ru-RU" b="1" dirty="0" err="1"/>
              <a:t>Иаира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ождество Христ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4857784" cy="65645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421481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/>
              <a:t>И. Репин</a:t>
            </a:r>
            <a:br>
              <a:rPr lang="ru-RU" sz="3200" b="1" dirty="0"/>
            </a:br>
            <a:r>
              <a:rPr lang="ru-RU" sz="3200" b="1" dirty="0"/>
              <a:t>Рождество Христово.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хрис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5072098" cy="6570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364331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И. Репин. Христос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rttrans.com.ua/imageproduct/1144/Repin_Ilya_Efimovich_Nicholas_of_Mirlikijsky_Saves_Three_Innocents_ar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5929354" cy="66435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43636" y="5000636"/>
            <a:ext cx="3000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И. Репин. Николай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Мирликийский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спасает трех невинно осужденных на казнь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ад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786316" cy="6807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4285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ДРУГИЕ КАРТИНЫ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528638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И. Репин. Садко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Натюрморт. Яблоки и листь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747762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00076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Репин. Натюрморт. Яблоки и листья.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альч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977200" cy="5792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14364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И. Репин. Мальчики на траве.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ц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419608" cy="64238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435769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</a:rPr>
              <a:t>И. Репин.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</a:rPr>
              <a:t>Букет цветов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01056" cy="57976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И. Репин. Пейзаж под Чугуевом.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71612"/>
            <a:ext cx="700092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Илья Ефимович Реп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071670" cy="36008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69294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Родился будущий художник 5 августа 1844 года в маленьком городке Чугуеве на Украине, в семье военного поселенца. Рано обнаружив склонность к рисованию, и получив с помощью местных живописцев первые, но довольно уверенные навыки владения кистью и карандашом. Что, несомненно, поможет ему в дальнейшем.</a:t>
            </a:r>
          </a:p>
          <a:p>
            <a:pPr algn="just"/>
            <a:r>
              <a:rPr lang="ru-RU" b="1" dirty="0"/>
              <a:t>Вся репинская жизнь, и в особенности юность и молодость, представляется в его интерпретации какой-то нескончаемой цепью редких удач и просто неслыханных везений. Удачей стал его приезд - провинциального иконописца - в Петербург, счастьем - сознание того, что он находится в одном городе с Академией и учится в Рисовальной школе на Бирже.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4331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Неверие в собственную исключительность и гениальность, в свое законное первенство осталось в нем навсегда. Он любил называть себя «посредственным тружеником» и ежедневным каторжным трудом отрабатывал свое громкое имя. Удачи не сделали его небожителем, а неудачи не озлобляли. Поступив в желанную Академию, он делает стремительные успехи: и уже через месяц после поступления ему ставят за рисунки первые номера. И не удивительно: он приехал в Петербург уже крепким мастером, профессионалом, услугами которого охотно пользовалась вся </a:t>
            </a:r>
            <a:r>
              <a:rPr lang="ru-RU" b="1" dirty="0" err="1"/>
              <a:t>чугуевская</a:t>
            </a:r>
            <a:r>
              <a:rPr lang="ru-RU" b="1" dirty="0"/>
              <a:t> округа. Художник прожил долгую жизнь, жизнь человека, полностью преданного своему делу. Его огромный живописный талант признавали все, но не все могли в полной мере оценить исторический, общественный смысл его искусства. Умер Репин в преклонном возрасте, в 1930 году, и вплоть до последних лет своих не выпускал из рук кисть.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лья Ефимович Репин. Портрет писателя Льва Николаевича Толстого. 1887 г. Москва. Государственная Третьяковская гале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14876" cy="68602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596" y="917912"/>
            <a:ext cx="41434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u="sng" dirty="0"/>
              <a:t>Лев Николаевич Толстой </a:t>
            </a:r>
            <a:r>
              <a:rPr lang="ru-RU" sz="2000" b="1" dirty="0"/>
              <a:t>– великий русский писатель. Всмотритесь в лицо пожилого человека. Он держит в руках книгу и как будто оторвался от чтения, чтобы поразмышлять о прочитанном. Наверное, мы можем сказать, что взгляд  его обращён внутрь  себя, а поза – не мягкая и спокойная, а скорее напряжённая.</a:t>
            </a:r>
          </a:p>
          <a:p>
            <a:pPr algn="r"/>
            <a:r>
              <a:rPr lang="ru-RU" sz="2000" b="1" dirty="0"/>
              <a:t>Выбранный художником формат портрета, цветовой и тоновый контрасты тёмной одежды и светлого фона, резкие отношения света и тени на лице писателя, внимательный, вдумчивый взгляд – всё свидетельствует о большом жизненном пути писателя, его мудрости.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Репин. Портрет Л.Н. Толстого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2066" y="214290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ПОРТРЕТЫ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а 169 из 6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6907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571480"/>
            <a:ext cx="371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Необычная композиция отличает портрет дочери художника, названный им «Стрекоза». Художник изображает дочь с нижней точки зрения (снизу), и девочка как бы парит в небе, раскачиваясь на перекладине изгороди. Впечатление усиливает контраст света и тени на лице, платье, ногах шалуньи.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6" y="6500834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И. Репин Стрекоза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 из 60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-1"/>
            <a:ext cx="3857620" cy="68886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42918"/>
            <a:ext cx="4643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Совсем по-другому решена композиция портрета «Осенний букет». Здесь портрет взрослой дочери И. Репина полон спокойствия, девушка как бы неожиданно остановилась перед взглядом художника.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усорг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25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454967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</a:rPr>
              <a:t>И. Репин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Портрет композитора М.П.Мусоргского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уинд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072066" cy="67447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143512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И. Репин.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Портрет художника А.И.Куинджи.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214942" cy="69163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4857760"/>
            <a:ext cx="4000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b="1" dirty="0">
                <a:solidFill>
                  <a:srgbClr val="C00000"/>
                </a:solidFill>
              </a:rPr>
              <a:t>И. Репин. Портрет поэта А.А. Фета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1126</Words>
  <Application>Microsoft Office PowerPoint</Application>
  <PresentationFormat>Экран (4:3)</PresentationFormat>
  <Paragraphs>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Библиотека</cp:lastModifiedBy>
  <cp:revision>37</cp:revision>
  <dcterms:created xsi:type="dcterms:W3CDTF">2009-10-09T17:35:21Z</dcterms:created>
  <dcterms:modified xsi:type="dcterms:W3CDTF">2024-08-05T07:21:44Z</dcterms:modified>
</cp:coreProperties>
</file>