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2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0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28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8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9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3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8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4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0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70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4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8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19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2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0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4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07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70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72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39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23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7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1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6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8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2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47980" y="1046686"/>
            <a:ext cx="7448040" cy="10505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611560" y="5301208"/>
            <a:ext cx="8266400" cy="93610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Гривенская сельская библиотека</a:t>
            </a:r>
          </a:p>
          <a:p>
            <a:pPr algn="ctr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2024 год 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D7C072-B0FB-4586-A688-9BFFFB3E778F}"/>
              </a:ext>
            </a:extLst>
          </p:cNvPr>
          <p:cNvSpPr/>
          <p:nvPr/>
        </p:nvSpPr>
        <p:spPr>
          <a:xfrm>
            <a:off x="1079612" y="694809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  <a:ea typeface="DejaVu Sans"/>
              </a:rPr>
              <a:t>У природы нет плохой погоды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39F45-4C0A-48AB-B383-BCDC2A72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1239"/>
            <a:ext cx="5616624" cy="35319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506892-C327-4323-BD73-37150D5A568D}"/>
              </a:ext>
            </a:extLst>
          </p:cNvPr>
          <p:cNvSpPr/>
          <p:nvPr/>
        </p:nvSpPr>
        <p:spPr>
          <a:xfrm>
            <a:off x="3003979" y="2255742"/>
            <a:ext cx="313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(к 190-летию метеорологии)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Гидрометр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683640" y="2448000"/>
            <a:ext cx="1474560" cy="2008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Гидрометр — это прибор, который измеряет температуру воды.</a:t>
            </a:r>
            <a:endParaRPr/>
          </a:p>
        </p:txBody>
      </p:sp>
      <p:pic>
        <p:nvPicPr>
          <p:cNvPr id="13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8000" y="1296000"/>
            <a:ext cx="7054200" cy="55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Дождемер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720000" y="2304000"/>
            <a:ext cx="1366200" cy="4102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Дождемер определяет количесттво осадков после дождя.</a:t>
            </a:r>
            <a:endParaRPr/>
          </a:p>
        </p:txBody>
      </p:sp>
      <p:pic>
        <p:nvPicPr>
          <p:cNvPr id="13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417320"/>
            <a:ext cx="4921920" cy="53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Компас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144000" y="1944000"/>
            <a:ext cx="1438560" cy="1942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Компас — это прибор, который определяет стороны света (С, Ю, З, В, СВ, СЗ, ЮВ, ЮЗ)</a:t>
            </a:r>
            <a:endParaRPr/>
          </a:p>
        </p:txBody>
      </p:sp>
      <p:pic>
        <p:nvPicPr>
          <p:cNvPr id="13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520" y="1368000"/>
            <a:ext cx="7493040" cy="52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Песочные часы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683640" y="2277000"/>
            <a:ext cx="1870200" cy="362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Песочные часы определяют длительность минуты.</a:t>
            </a:r>
            <a:endParaRPr/>
          </a:p>
        </p:txBody>
      </p:sp>
      <p:pic>
        <p:nvPicPr>
          <p:cNvPr id="13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00" y="1416960"/>
            <a:ext cx="4390560" cy="523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Снегомерные рейки и весовой снегомер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144000" y="1872000"/>
            <a:ext cx="2409840" cy="3236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Снегомерная рейка измеряет высоту снежного покрова.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Весовой снегомер определяет вес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снежного покрова.</a:t>
            </a:r>
            <a:endParaRPr/>
          </a:p>
        </p:txBody>
      </p:sp>
      <p:pic>
        <p:nvPicPr>
          <p:cNvPr id="14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000" y="1800000"/>
            <a:ext cx="6766200" cy="496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Термометр комнатный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360000" y="2232000"/>
            <a:ext cx="1870200" cy="2008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Термометр комнатный служит для измерения температуры воздуха в комнате.</a:t>
            </a:r>
            <a:endParaRPr/>
          </a:p>
        </p:txBody>
      </p:sp>
      <p:pic>
        <p:nvPicPr>
          <p:cNvPr id="14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000" y="1224000"/>
            <a:ext cx="6334200" cy="5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Термометр уличный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683640" y="2277000"/>
            <a:ext cx="1870200" cy="173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Термометр уличный  измеряет температуру воздуха на улице.</a:t>
            </a:r>
            <a:endParaRPr/>
          </a:p>
        </p:txBody>
      </p:sp>
      <p:pic>
        <p:nvPicPr>
          <p:cNvPr id="14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1417320"/>
            <a:ext cx="6910200" cy="5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Флюгер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72000" y="2090520"/>
            <a:ext cx="1870200" cy="3379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Флюгер показывает направление, откуда дует ветер.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Ориентировка флюгера по сторонам света выполнена с помощью компаса.</a:t>
            </a:r>
            <a:endParaRPr/>
          </a:p>
        </p:txBody>
      </p:sp>
      <p:pic>
        <p:nvPicPr>
          <p:cNvPr id="15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000" y="1296000"/>
            <a:ext cx="7342200" cy="54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/>
              <a:t>Метеорология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179640" y="1989000"/>
            <a:ext cx="219600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/>
              <a:t>Метеорология — наука об атмосфере и происходящих в ней процессах и явлениях.</a:t>
            </a:r>
            <a:endParaRPr/>
          </a:p>
        </p:txBody>
      </p:sp>
      <p:pic>
        <p:nvPicPr>
          <p:cNvPr id="1026" name="Picture 2" descr="C:\Documents and Settings\internet12.CBS\Рабочий стол\file48930954_3cefcc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6243587" cy="415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Метеорологи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72000" y="1728000"/>
            <a:ext cx="2230920" cy="3886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Метеорологи — это люди, занимающиеся изучением погоды.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Они знают о погоде все: направление ветра, влажность воздуха, будет ли сегодня или завтра снег или дождь, сменится ли через несколько дней облачная погода ясной.</a:t>
            </a:r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00" y="1656000"/>
            <a:ext cx="6694920" cy="503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Метеостанция профессиональная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288000" y="2592000"/>
            <a:ext cx="1582200" cy="173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Метеостанция — это место, где находятся приборы  для определения погоды.</a:t>
            </a:r>
            <a:endParaRPr/>
          </a:p>
        </p:txBody>
      </p:sp>
      <p:pic>
        <p:nvPicPr>
          <p:cNvPr id="1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000" y="1872000"/>
            <a:ext cx="7126200" cy="48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Метеобудка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216000" y="2232000"/>
            <a:ext cx="1654200" cy="2518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Метеобудка защищает метеоприборы от осадков.</a:t>
            </a:r>
            <a:endParaRPr/>
          </a:p>
        </p:txBody>
      </p:sp>
      <p:pic>
        <p:nvPicPr>
          <p:cNvPr id="11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2000" y="1417320"/>
            <a:ext cx="7126200" cy="520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Анемометр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360000" y="2448000"/>
            <a:ext cx="1654200" cy="1459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Анемомерт — это пибор, который определяет силу ветра.</a:t>
            </a:r>
            <a:endParaRPr/>
          </a:p>
        </p:txBody>
      </p:sp>
      <p:pic>
        <p:nvPicPr>
          <p:cNvPr id="11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000" y="1368000"/>
            <a:ext cx="7054200" cy="532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Барометр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32000" y="2448000"/>
            <a:ext cx="1654200" cy="280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Барометр — это прибор, который отмечает  атмосферное давление.</a:t>
            </a:r>
            <a:endParaRPr/>
          </a:p>
        </p:txBody>
      </p:sp>
      <p:pic>
        <p:nvPicPr>
          <p:cNvPr id="12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4000" y="1512000"/>
            <a:ext cx="5470200" cy="52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Вертушка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683640" y="2277000"/>
            <a:ext cx="1870200" cy="910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Вертушка служит для определения силы ветра.</a:t>
            </a:r>
            <a:endParaRPr/>
          </a:p>
        </p:txBody>
      </p:sp>
      <p:pic>
        <p:nvPicPr>
          <p:cNvPr id="12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000" y="1484640"/>
            <a:ext cx="4919040" cy="491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  <a:ea typeface="DejaVu Sans"/>
              </a:rPr>
              <a:t>Ветряной рукав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360000" y="1872000"/>
            <a:ext cx="2193840" cy="5156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Ветряной рукав позволяет определить силу ветра.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Тихий ветер — колышутся отдельные листья, колеблется рукав.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  <a:ea typeface="DejaVu Sans"/>
              </a:rPr>
              <a:t>Умеренный ветер — ветер приводит в движение тонкие ветки деревьев, вытягивается рукав.</a:t>
            </a:r>
            <a:endParaRPr/>
          </a:p>
        </p:txBody>
      </p:sp>
      <p:pic>
        <p:nvPicPr>
          <p:cNvPr id="12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000" y="1440000"/>
            <a:ext cx="6334200" cy="52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267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Tw Cen MT</vt:lpstr>
      <vt:lpstr>Wingdings 3</vt:lpstr>
      <vt:lpstr>Контур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4</cp:revision>
  <dcterms:modified xsi:type="dcterms:W3CDTF">2024-08-20T06:58:31Z</dcterms:modified>
</cp:coreProperties>
</file>