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2"/>
    <p:sldId id="256" r:id="rId3"/>
    <p:sldId id="257" r:id="rId4"/>
    <p:sldId id="272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70" r:id="rId15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B46"/>
    <a:srgbClr val="5E5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ECE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55543" y="968368"/>
            <a:ext cx="10480913" cy="452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23883" y="1799949"/>
            <a:ext cx="9944232" cy="4703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202124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8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g"/><Relationship Id="rId11" Type="http://schemas.openxmlformats.org/officeDocument/2006/relationships/image" Target="../media/image7.png"/><Relationship Id="rId5" Type="http://schemas.openxmlformats.org/officeDocument/2006/relationships/image" Target="../media/image38.png"/><Relationship Id="rId10" Type="http://schemas.openxmlformats.org/officeDocument/2006/relationships/image" Target="../media/image6.png"/><Relationship Id="rId4" Type="http://schemas.openxmlformats.org/officeDocument/2006/relationships/image" Target="../media/image37.jp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png"/><Relationship Id="rId7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47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7.png"/><Relationship Id="rId5" Type="http://schemas.openxmlformats.org/officeDocument/2006/relationships/image" Target="../media/image51.png"/><Relationship Id="rId10" Type="http://schemas.openxmlformats.org/officeDocument/2006/relationships/image" Target="../media/image6.png"/><Relationship Id="rId4" Type="http://schemas.openxmlformats.org/officeDocument/2006/relationships/image" Target="../media/image50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7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2.wdp"/><Relationship Id="rId3" Type="http://schemas.openxmlformats.org/officeDocument/2006/relationships/image" Target="../media/image20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8.png"/><Relationship Id="rId5" Type="http://schemas.openxmlformats.org/officeDocument/2006/relationships/image" Target="../media/image22.png"/><Relationship Id="rId10" Type="http://schemas.openxmlformats.org/officeDocument/2006/relationships/image" Target="../media/image7.png"/><Relationship Id="rId4" Type="http://schemas.openxmlformats.org/officeDocument/2006/relationships/image" Target="../media/image2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4.png"/><Relationship Id="rId7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10" Type="http://schemas.openxmlformats.org/officeDocument/2006/relationships/image" Target="../media/image8.png"/><Relationship Id="rId4" Type="http://schemas.openxmlformats.org/officeDocument/2006/relationships/image" Target="../media/image25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png"/><Relationship Id="rId7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8.png"/><Relationship Id="rId5" Type="http://schemas.openxmlformats.org/officeDocument/2006/relationships/image" Target="../media/image33.png"/><Relationship Id="rId10" Type="http://schemas.openxmlformats.org/officeDocument/2006/relationships/image" Target="../media/image7.png"/><Relationship Id="rId4" Type="http://schemas.openxmlformats.org/officeDocument/2006/relationships/image" Target="../media/image3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9"/>
            <a:ext cx="12208090" cy="686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733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64859" y="1005085"/>
            <a:ext cx="85064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САЙТЫ,</a:t>
            </a:r>
            <a:r>
              <a:rPr spc="-114" dirty="0"/>
              <a:t> </a:t>
            </a:r>
            <a:r>
              <a:rPr dirty="0"/>
              <a:t>МАСКИРУЮЩИЕСЯ</a:t>
            </a:r>
            <a:r>
              <a:rPr spc="-95" dirty="0"/>
              <a:t> </a:t>
            </a:r>
            <a:r>
              <a:rPr dirty="0"/>
              <a:t>ПОД</a:t>
            </a:r>
            <a:r>
              <a:rPr spc="-100" dirty="0"/>
              <a:t> </a:t>
            </a:r>
            <a:r>
              <a:rPr spc="-10" dirty="0"/>
              <a:t>«ГОСУСЛУГИ»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2146503" y="1814125"/>
            <a:ext cx="2213610" cy="4647565"/>
            <a:chOff x="2146503" y="1814125"/>
            <a:chExt cx="2213610" cy="4647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54951" y="1814125"/>
              <a:ext cx="2201472" cy="464755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46503" y="1814829"/>
              <a:ext cx="2213610" cy="4645660"/>
            </a:xfrm>
            <a:custGeom>
              <a:avLst/>
              <a:gdLst/>
              <a:ahLst/>
              <a:cxnLst/>
              <a:rect l="l" t="t" r="r" b="b"/>
              <a:pathLst>
                <a:path w="2213610" h="4645660">
                  <a:moveTo>
                    <a:pt x="221340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39310"/>
                  </a:lnTo>
                  <a:lnTo>
                    <a:pt x="0" y="4645660"/>
                  </a:lnTo>
                  <a:lnTo>
                    <a:pt x="2213406" y="4645660"/>
                  </a:lnTo>
                  <a:lnTo>
                    <a:pt x="2213406" y="4639767"/>
                  </a:lnTo>
                  <a:lnTo>
                    <a:pt x="2213406" y="4639310"/>
                  </a:lnTo>
                  <a:lnTo>
                    <a:pt x="2213406" y="6921"/>
                  </a:lnTo>
                  <a:lnTo>
                    <a:pt x="2207056" y="6921"/>
                  </a:lnTo>
                  <a:lnTo>
                    <a:pt x="2207056" y="4639310"/>
                  </a:lnTo>
                  <a:lnTo>
                    <a:pt x="6350" y="4639310"/>
                  </a:lnTo>
                  <a:lnTo>
                    <a:pt x="6350" y="6350"/>
                  </a:lnTo>
                  <a:lnTo>
                    <a:pt x="2213406" y="6350"/>
                  </a:lnTo>
                  <a:lnTo>
                    <a:pt x="22134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601391" y="1775287"/>
            <a:ext cx="382905" cy="382905"/>
            <a:chOff x="1601391" y="1775287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1601391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4897" y="1841239"/>
              <a:ext cx="107823" cy="246456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7238345" y="1775287"/>
            <a:ext cx="2595245" cy="4697095"/>
            <a:chOff x="7238345" y="1775287"/>
            <a:chExt cx="2595245" cy="46970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32306" y="1810461"/>
              <a:ext cx="2198001" cy="464151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632293" y="1800859"/>
              <a:ext cx="2201545" cy="4671060"/>
            </a:xfrm>
            <a:custGeom>
              <a:avLst/>
              <a:gdLst/>
              <a:ahLst/>
              <a:cxnLst/>
              <a:rect l="l" t="t" r="r" b="b"/>
              <a:pathLst>
                <a:path w="2201545" h="4671060">
                  <a:moveTo>
                    <a:pt x="2201176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664710"/>
                  </a:lnTo>
                  <a:lnTo>
                    <a:pt x="0" y="4671060"/>
                  </a:lnTo>
                  <a:lnTo>
                    <a:pt x="2201176" y="4671060"/>
                  </a:lnTo>
                  <a:lnTo>
                    <a:pt x="2201176" y="4664710"/>
                  </a:lnTo>
                  <a:lnTo>
                    <a:pt x="6350" y="4664710"/>
                  </a:lnTo>
                  <a:lnTo>
                    <a:pt x="6350" y="6350"/>
                  </a:lnTo>
                  <a:lnTo>
                    <a:pt x="2194826" y="6350"/>
                  </a:lnTo>
                  <a:lnTo>
                    <a:pt x="2194826" y="4664392"/>
                  </a:lnTo>
                  <a:lnTo>
                    <a:pt x="2201176" y="4664392"/>
                  </a:lnTo>
                  <a:lnTo>
                    <a:pt x="2201176" y="6350"/>
                  </a:lnTo>
                  <a:lnTo>
                    <a:pt x="220117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238345" y="177528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8015" y="1841183"/>
              <a:ext cx="163068" cy="250634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423037" y="1636167"/>
            <a:ext cx="2724150" cy="4968240"/>
            <a:chOff x="4423037" y="1636167"/>
            <a:chExt cx="2724150" cy="4968240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23132" y="1650415"/>
              <a:ext cx="2310075" cy="4938882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4821783" y="1649729"/>
              <a:ext cx="2325370" cy="4954270"/>
            </a:xfrm>
            <a:custGeom>
              <a:avLst/>
              <a:gdLst/>
              <a:ahLst/>
              <a:cxnLst/>
              <a:rect l="l" t="t" r="r" b="b"/>
              <a:pathLst>
                <a:path w="2325370" h="4954270">
                  <a:moveTo>
                    <a:pt x="2325027" y="0"/>
                  </a:moveTo>
                  <a:lnTo>
                    <a:pt x="0" y="0"/>
                  </a:lnTo>
                  <a:lnTo>
                    <a:pt x="0" y="6350"/>
                  </a:lnTo>
                  <a:lnTo>
                    <a:pt x="0" y="4947920"/>
                  </a:lnTo>
                  <a:lnTo>
                    <a:pt x="0" y="4954270"/>
                  </a:lnTo>
                  <a:lnTo>
                    <a:pt x="2325027" y="4954270"/>
                  </a:lnTo>
                  <a:lnTo>
                    <a:pt x="2325027" y="4948479"/>
                  </a:lnTo>
                  <a:lnTo>
                    <a:pt x="2325027" y="4947920"/>
                  </a:lnTo>
                  <a:lnTo>
                    <a:pt x="2325027" y="6591"/>
                  </a:lnTo>
                  <a:lnTo>
                    <a:pt x="2318677" y="6591"/>
                  </a:lnTo>
                  <a:lnTo>
                    <a:pt x="2318677" y="4947920"/>
                  </a:lnTo>
                  <a:lnTo>
                    <a:pt x="6350" y="4947920"/>
                  </a:lnTo>
                  <a:lnTo>
                    <a:pt x="6350" y="6350"/>
                  </a:lnTo>
                  <a:lnTo>
                    <a:pt x="2325027" y="6350"/>
                  </a:lnTo>
                  <a:lnTo>
                    <a:pt x="232502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10675" y="2331219"/>
              <a:ext cx="378460" cy="340360"/>
            </a:xfrm>
            <a:custGeom>
              <a:avLst/>
              <a:gdLst/>
              <a:ahLst/>
              <a:cxnLst/>
              <a:rect l="l" t="t" r="r" b="b"/>
              <a:pathLst>
                <a:path w="378460" h="340360">
                  <a:moveTo>
                    <a:pt x="0" y="339864"/>
                  </a:moveTo>
                  <a:lnTo>
                    <a:pt x="378155" y="0"/>
                  </a:lnTo>
                </a:path>
              </a:pathLst>
            </a:custGeom>
            <a:ln w="12700">
              <a:solidFill>
                <a:srgbClr val="E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927041" y="2271282"/>
              <a:ext cx="128905" cy="123189"/>
            </a:xfrm>
            <a:custGeom>
              <a:avLst/>
              <a:gdLst/>
              <a:ahLst/>
              <a:cxnLst/>
              <a:rect l="l" t="t" r="r" b="b"/>
              <a:pathLst>
                <a:path w="128904" h="123189">
                  <a:moveTo>
                    <a:pt x="128485" y="0"/>
                  </a:moveTo>
                  <a:lnTo>
                    <a:pt x="0" y="46062"/>
                  </a:lnTo>
                  <a:lnTo>
                    <a:pt x="56807" y="64427"/>
                  </a:lnTo>
                  <a:lnTo>
                    <a:pt x="69024" y="122859"/>
                  </a:lnTo>
                  <a:lnTo>
                    <a:pt x="128485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423037" y="163616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8216" y="1692177"/>
              <a:ext cx="164922" cy="246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5222582" y="2070925"/>
              <a:ext cx="843915" cy="130175"/>
            </a:xfrm>
            <a:custGeom>
              <a:avLst/>
              <a:gdLst/>
              <a:ahLst/>
              <a:cxnLst/>
              <a:rect l="l" t="t" r="r" b="b"/>
              <a:pathLst>
                <a:path w="843914" h="130175">
                  <a:moveTo>
                    <a:pt x="843838" y="0"/>
                  </a:moveTo>
                  <a:lnTo>
                    <a:pt x="0" y="0"/>
                  </a:lnTo>
                  <a:lnTo>
                    <a:pt x="0" y="129819"/>
                  </a:lnTo>
                  <a:lnTo>
                    <a:pt x="843838" y="129819"/>
                  </a:lnTo>
                  <a:lnTo>
                    <a:pt x="8438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12118" y="2060346"/>
              <a:ext cx="969644" cy="172720"/>
            </a:xfrm>
            <a:custGeom>
              <a:avLst/>
              <a:gdLst/>
              <a:ahLst/>
              <a:cxnLst/>
              <a:rect l="l" t="t" r="r" b="b"/>
              <a:pathLst>
                <a:path w="969645" h="172719">
                  <a:moveTo>
                    <a:pt x="94526" y="38633"/>
                  </a:moveTo>
                  <a:lnTo>
                    <a:pt x="67856" y="38633"/>
                  </a:lnTo>
                  <a:lnTo>
                    <a:pt x="67856" y="42494"/>
                  </a:lnTo>
                  <a:lnTo>
                    <a:pt x="67856" y="100241"/>
                  </a:lnTo>
                  <a:lnTo>
                    <a:pt x="65659" y="105943"/>
                  </a:lnTo>
                  <a:lnTo>
                    <a:pt x="59397" y="110909"/>
                  </a:lnTo>
                  <a:lnTo>
                    <a:pt x="50952" y="110909"/>
                  </a:lnTo>
                  <a:lnTo>
                    <a:pt x="41160" y="109334"/>
                  </a:lnTo>
                  <a:lnTo>
                    <a:pt x="33820" y="104698"/>
                  </a:lnTo>
                  <a:lnTo>
                    <a:pt x="29184" y="97091"/>
                  </a:lnTo>
                  <a:lnTo>
                    <a:pt x="27584" y="86626"/>
                  </a:lnTo>
                  <a:lnTo>
                    <a:pt x="29425" y="75895"/>
                  </a:lnTo>
                  <a:lnTo>
                    <a:pt x="34417" y="68262"/>
                  </a:lnTo>
                  <a:lnTo>
                    <a:pt x="41783" y="63690"/>
                  </a:lnTo>
                  <a:lnTo>
                    <a:pt x="50749" y="62166"/>
                  </a:lnTo>
                  <a:lnTo>
                    <a:pt x="59588" y="62166"/>
                  </a:lnTo>
                  <a:lnTo>
                    <a:pt x="64744" y="64554"/>
                  </a:lnTo>
                  <a:lnTo>
                    <a:pt x="67729" y="68262"/>
                  </a:lnTo>
                  <a:lnTo>
                    <a:pt x="67856" y="100241"/>
                  </a:lnTo>
                  <a:lnTo>
                    <a:pt x="67856" y="42494"/>
                  </a:lnTo>
                  <a:lnTo>
                    <a:pt x="63449" y="39370"/>
                  </a:lnTo>
                  <a:lnTo>
                    <a:pt x="58102" y="37338"/>
                  </a:lnTo>
                  <a:lnTo>
                    <a:pt x="46329" y="37338"/>
                  </a:lnTo>
                  <a:lnTo>
                    <a:pt x="29083" y="40614"/>
                  </a:lnTo>
                  <a:lnTo>
                    <a:pt x="14274" y="50139"/>
                  </a:lnTo>
                  <a:lnTo>
                    <a:pt x="3898" y="65506"/>
                  </a:lnTo>
                  <a:lnTo>
                    <a:pt x="0" y="86271"/>
                  </a:lnTo>
                  <a:lnTo>
                    <a:pt x="3467" y="107721"/>
                  </a:lnTo>
                  <a:lnTo>
                    <a:pt x="13093" y="123202"/>
                  </a:lnTo>
                  <a:lnTo>
                    <a:pt x="27762" y="132588"/>
                  </a:lnTo>
                  <a:lnTo>
                    <a:pt x="46329" y="135737"/>
                  </a:lnTo>
                  <a:lnTo>
                    <a:pt x="58102" y="135737"/>
                  </a:lnTo>
                  <a:lnTo>
                    <a:pt x="64744" y="131686"/>
                  </a:lnTo>
                  <a:lnTo>
                    <a:pt x="67856" y="127088"/>
                  </a:lnTo>
                  <a:lnTo>
                    <a:pt x="67792" y="131686"/>
                  </a:lnTo>
                  <a:lnTo>
                    <a:pt x="66700" y="138176"/>
                  </a:lnTo>
                  <a:lnTo>
                    <a:pt x="62979" y="143395"/>
                  </a:lnTo>
                  <a:lnTo>
                    <a:pt x="56375" y="146710"/>
                  </a:lnTo>
                  <a:lnTo>
                    <a:pt x="46532" y="147878"/>
                  </a:lnTo>
                  <a:lnTo>
                    <a:pt x="37338" y="147878"/>
                  </a:lnTo>
                  <a:lnTo>
                    <a:pt x="31076" y="142544"/>
                  </a:lnTo>
                  <a:lnTo>
                    <a:pt x="27940" y="136664"/>
                  </a:lnTo>
                  <a:lnTo>
                    <a:pt x="4597" y="146405"/>
                  </a:lnTo>
                  <a:lnTo>
                    <a:pt x="11023" y="157505"/>
                  </a:lnTo>
                  <a:lnTo>
                    <a:pt x="20777" y="165760"/>
                  </a:lnTo>
                  <a:lnTo>
                    <a:pt x="33566" y="170929"/>
                  </a:lnTo>
                  <a:lnTo>
                    <a:pt x="49110" y="172707"/>
                  </a:lnTo>
                  <a:lnTo>
                    <a:pt x="68148" y="169887"/>
                  </a:lnTo>
                  <a:lnTo>
                    <a:pt x="82435" y="161277"/>
                  </a:lnTo>
                  <a:lnTo>
                    <a:pt x="90690" y="147878"/>
                  </a:lnTo>
                  <a:lnTo>
                    <a:pt x="91414" y="146710"/>
                  </a:lnTo>
                  <a:lnTo>
                    <a:pt x="94361" y="127088"/>
                  </a:lnTo>
                  <a:lnTo>
                    <a:pt x="94526" y="125984"/>
                  </a:lnTo>
                  <a:lnTo>
                    <a:pt x="94526" y="110909"/>
                  </a:lnTo>
                  <a:lnTo>
                    <a:pt x="94526" y="62166"/>
                  </a:lnTo>
                  <a:lnTo>
                    <a:pt x="94526" y="42494"/>
                  </a:lnTo>
                  <a:lnTo>
                    <a:pt x="94526" y="38633"/>
                  </a:lnTo>
                  <a:close/>
                </a:path>
                <a:path w="969645" h="172719">
                  <a:moveTo>
                    <a:pt x="210273" y="86271"/>
                  </a:moveTo>
                  <a:lnTo>
                    <a:pt x="206438" y="66319"/>
                  </a:lnTo>
                  <a:lnTo>
                    <a:pt x="203098" y="61442"/>
                  </a:lnTo>
                  <a:lnTo>
                    <a:pt x="195707" y="50609"/>
                  </a:lnTo>
                  <a:lnTo>
                    <a:pt x="182689" y="42481"/>
                  </a:lnTo>
                  <a:lnTo>
                    <a:pt x="182689" y="86271"/>
                  </a:lnTo>
                  <a:lnTo>
                    <a:pt x="180911" y="96634"/>
                  </a:lnTo>
                  <a:lnTo>
                    <a:pt x="175907" y="104381"/>
                  </a:lnTo>
                  <a:lnTo>
                    <a:pt x="168186" y="109220"/>
                  </a:lnTo>
                  <a:lnTo>
                    <a:pt x="158229" y="110909"/>
                  </a:lnTo>
                  <a:lnTo>
                    <a:pt x="148412" y="109016"/>
                  </a:lnTo>
                  <a:lnTo>
                    <a:pt x="140804" y="103822"/>
                  </a:lnTo>
                  <a:lnTo>
                    <a:pt x="135890" y="96012"/>
                  </a:lnTo>
                  <a:lnTo>
                    <a:pt x="134137" y="86271"/>
                  </a:lnTo>
                  <a:lnTo>
                    <a:pt x="136017" y="75704"/>
                  </a:lnTo>
                  <a:lnTo>
                    <a:pt x="141147" y="67919"/>
                  </a:lnTo>
                  <a:lnTo>
                    <a:pt x="148805" y="63093"/>
                  </a:lnTo>
                  <a:lnTo>
                    <a:pt x="158229" y="61442"/>
                  </a:lnTo>
                  <a:lnTo>
                    <a:pt x="167716" y="63093"/>
                  </a:lnTo>
                  <a:lnTo>
                    <a:pt x="175501" y="67919"/>
                  </a:lnTo>
                  <a:lnTo>
                    <a:pt x="180759" y="75704"/>
                  </a:lnTo>
                  <a:lnTo>
                    <a:pt x="182689" y="86271"/>
                  </a:lnTo>
                  <a:lnTo>
                    <a:pt x="182689" y="42481"/>
                  </a:lnTo>
                  <a:lnTo>
                    <a:pt x="179235" y="40309"/>
                  </a:lnTo>
                  <a:lnTo>
                    <a:pt x="158229" y="36614"/>
                  </a:lnTo>
                  <a:lnTo>
                    <a:pt x="137274" y="40309"/>
                  </a:lnTo>
                  <a:lnTo>
                    <a:pt x="120942" y="50609"/>
                  </a:lnTo>
                  <a:lnTo>
                    <a:pt x="110337" y="66319"/>
                  </a:lnTo>
                  <a:lnTo>
                    <a:pt x="106553" y="86271"/>
                  </a:lnTo>
                  <a:lnTo>
                    <a:pt x="110464" y="106095"/>
                  </a:lnTo>
                  <a:lnTo>
                    <a:pt x="121285" y="121754"/>
                  </a:lnTo>
                  <a:lnTo>
                    <a:pt x="137668" y="132041"/>
                  </a:lnTo>
                  <a:lnTo>
                    <a:pt x="158229" y="135737"/>
                  </a:lnTo>
                  <a:lnTo>
                    <a:pt x="179235" y="132041"/>
                  </a:lnTo>
                  <a:lnTo>
                    <a:pt x="195707" y="121754"/>
                  </a:lnTo>
                  <a:lnTo>
                    <a:pt x="203136" y="110909"/>
                  </a:lnTo>
                  <a:lnTo>
                    <a:pt x="206438" y="106095"/>
                  </a:lnTo>
                  <a:lnTo>
                    <a:pt x="210273" y="86271"/>
                  </a:lnTo>
                  <a:close/>
                </a:path>
                <a:path w="969645" h="172719">
                  <a:moveTo>
                    <a:pt x="302475" y="105575"/>
                  </a:moveTo>
                  <a:lnTo>
                    <a:pt x="294005" y="86283"/>
                  </a:lnTo>
                  <a:lnTo>
                    <a:pt x="275348" y="76212"/>
                  </a:lnTo>
                  <a:lnTo>
                    <a:pt x="256705" y="70942"/>
                  </a:lnTo>
                  <a:lnTo>
                    <a:pt x="248221" y="66040"/>
                  </a:lnTo>
                  <a:lnTo>
                    <a:pt x="248221" y="62534"/>
                  </a:lnTo>
                  <a:lnTo>
                    <a:pt x="251536" y="61442"/>
                  </a:lnTo>
                  <a:lnTo>
                    <a:pt x="256501" y="61442"/>
                  </a:lnTo>
                  <a:lnTo>
                    <a:pt x="264858" y="62090"/>
                  </a:lnTo>
                  <a:lnTo>
                    <a:pt x="272072" y="63995"/>
                  </a:lnTo>
                  <a:lnTo>
                    <a:pt x="278206" y="67106"/>
                  </a:lnTo>
                  <a:lnTo>
                    <a:pt x="283362" y="71374"/>
                  </a:lnTo>
                  <a:lnTo>
                    <a:pt x="301561" y="53898"/>
                  </a:lnTo>
                  <a:lnTo>
                    <a:pt x="295363" y="47472"/>
                  </a:lnTo>
                  <a:lnTo>
                    <a:pt x="286258" y="41948"/>
                  </a:lnTo>
                  <a:lnTo>
                    <a:pt x="274878" y="38074"/>
                  </a:lnTo>
                  <a:lnTo>
                    <a:pt x="261835" y="36614"/>
                  </a:lnTo>
                  <a:lnTo>
                    <a:pt x="244462" y="38646"/>
                  </a:lnTo>
                  <a:lnTo>
                    <a:pt x="231508" y="44513"/>
                  </a:lnTo>
                  <a:lnTo>
                    <a:pt x="223431" y="53835"/>
                  </a:lnTo>
                  <a:lnTo>
                    <a:pt x="220637" y="66217"/>
                  </a:lnTo>
                  <a:lnTo>
                    <a:pt x="229120" y="84810"/>
                  </a:lnTo>
                  <a:lnTo>
                    <a:pt x="247764" y="94678"/>
                  </a:lnTo>
                  <a:lnTo>
                    <a:pt x="266420" y="100203"/>
                  </a:lnTo>
                  <a:lnTo>
                    <a:pt x="274891" y="105752"/>
                  </a:lnTo>
                  <a:lnTo>
                    <a:pt x="274891" y="109258"/>
                  </a:lnTo>
                  <a:lnTo>
                    <a:pt x="271411" y="110909"/>
                  </a:lnTo>
                  <a:lnTo>
                    <a:pt x="264960" y="110909"/>
                  </a:lnTo>
                  <a:lnTo>
                    <a:pt x="256413" y="109855"/>
                  </a:lnTo>
                  <a:lnTo>
                    <a:pt x="248691" y="107048"/>
                  </a:lnTo>
                  <a:lnTo>
                    <a:pt x="242214" y="102997"/>
                  </a:lnTo>
                  <a:lnTo>
                    <a:pt x="237375" y="98221"/>
                  </a:lnTo>
                  <a:lnTo>
                    <a:pt x="216217" y="112572"/>
                  </a:lnTo>
                  <a:lnTo>
                    <a:pt x="222973" y="121462"/>
                  </a:lnTo>
                  <a:lnTo>
                    <a:pt x="232918" y="128841"/>
                  </a:lnTo>
                  <a:lnTo>
                    <a:pt x="245973" y="133870"/>
                  </a:lnTo>
                  <a:lnTo>
                    <a:pt x="262013" y="135737"/>
                  </a:lnTo>
                  <a:lnTo>
                    <a:pt x="277495" y="133972"/>
                  </a:lnTo>
                  <a:lnTo>
                    <a:pt x="290385" y="128511"/>
                  </a:lnTo>
                  <a:lnTo>
                    <a:pt x="299212" y="119126"/>
                  </a:lnTo>
                  <a:lnTo>
                    <a:pt x="302475" y="105575"/>
                  </a:lnTo>
                  <a:close/>
                </a:path>
                <a:path w="969645" h="172719">
                  <a:moveTo>
                    <a:pt x="410502" y="38620"/>
                  </a:moveTo>
                  <a:lnTo>
                    <a:pt x="381990" y="38620"/>
                  </a:lnTo>
                  <a:lnTo>
                    <a:pt x="360464" y="94170"/>
                  </a:lnTo>
                  <a:lnTo>
                    <a:pt x="332701" y="38620"/>
                  </a:lnTo>
                  <a:lnTo>
                    <a:pt x="301612" y="38620"/>
                  </a:lnTo>
                  <a:lnTo>
                    <a:pt x="347408" y="126174"/>
                  </a:lnTo>
                  <a:lnTo>
                    <a:pt x="327723" y="171043"/>
                  </a:lnTo>
                  <a:lnTo>
                    <a:pt x="356603" y="171043"/>
                  </a:lnTo>
                  <a:lnTo>
                    <a:pt x="410502" y="38620"/>
                  </a:lnTo>
                  <a:close/>
                </a:path>
                <a:path w="969645" h="172719">
                  <a:moveTo>
                    <a:pt x="496252" y="105575"/>
                  </a:moveTo>
                  <a:lnTo>
                    <a:pt x="487768" y="86283"/>
                  </a:lnTo>
                  <a:lnTo>
                    <a:pt x="469125" y="76212"/>
                  </a:lnTo>
                  <a:lnTo>
                    <a:pt x="450469" y="70942"/>
                  </a:lnTo>
                  <a:lnTo>
                    <a:pt x="441998" y="66040"/>
                  </a:lnTo>
                  <a:lnTo>
                    <a:pt x="441998" y="62534"/>
                  </a:lnTo>
                  <a:lnTo>
                    <a:pt x="445312" y="61442"/>
                  </a:lnTo>
                  <a:lnTo>
                    <a:pt x="450278" y="61442"/>
                  </a:lnTo>
                  <a:lnTo>
                    <a:pt x="458635" y="62090"/>
                  </a:lnTo>
                  <a:lnTo>
                    <a:pt x="465836" y="63995"/>
                  </a:lnTo>
                  <a:lnTo>
                    <a:pt x="471982" y="67106"/>
                  </a:lnTo>
                  <a:lnTo>
                    <a:pt x="477139" y="71374"/>
                  </a:lnTo>
                  <a:lnTo>
                    <a:pt x="495338" y="53898"/>
                  </a:lnTo>
                  <a:lnTo>
                    <a:pt x="489140" y="47472"/>
                  </a:lnTo>
                  <a:lnTo>
                    <a:pt x="480034" y="41948"/>
                  </a:lnTo>
                  <a:lnTo>
                    <a:pt x="468655" y="38074"/>
                  </a:lnTo>
                  <a:lnTo>
                    <a:pt x="455612" y="36614"/>
                  </a:lnTo>
                  <a:lnTo>
                    <a:pt x="438238" y="38646"/>
                  </a:lnTo>
                  <a:lnTo>
                    <a:pt x="425284" y="44513"/>
                  </a:lnTo>
                  <a:lnTo>
                    <a:pt x="417207" y="53835"/>
                  </a:lnTo>
                  <a:lnTo>
                    <a:pt x="414413" y="66217"/>
                  </a:lnTo>
                  <a:lnTo>
                    <a:pt x="422884" y="84810"/>
                  </a:lnTo>
                  <a:lnTo>
                    <a:pt x="441540" y="94678"/>
                  </a:lnTo>
                  <a:lnTo>
                    <a:pt x="460184" y="100203"/>
                  </a:lnTo>
                  <a:lnTo>
                    <a:pt x="468668" y="105752"/>
                  </a:lnTo>
                  <a:lnTo>
                    <a:pt x="468668" y="109258"/>
                  </a:lnTo>
                  <a:lnTo>
                    <a:pt x="465175" y="110909"/>
                  </a:lnTo>
                  <a:lnTo>
                    <a:pt x="458736" y="110909"/>
                  </a:lnTo>
                  <a:lnTo>
                    <a:pt x="450189" y="109855"/>
                  </a:lnTo>
                  <a:lnTo>
                    <a:pt x="442468" y="107048"/>
                  </a:lnTo>
                  <a:lnTo>
                    <a:pt x="435978" y="102997"/>
                  </a:lnTo>
                  <a:lnTo>
                    <a:pt x="431152" y="98221"/>
                  </a:lnTo>
                  <a:lnTo>
                    <a:pt x="409994" y="112572"/>
                  </a:lnTo>
                  <a:lnTo>
                    <a:pt x="416737" y="121462"/>
                  </a:lnTo>
                  <a:lnTo>
                    <a:pt x="426694" y="128841"/>
                  </a:lnTo>
                  <a:lnTo>
                    <a:pt x="439750" y="133870"/>
                  </a:lnTo>
                  <a:lnTo>
                    <a:pt x="455790" y="135737"/>
                  </a:lnTo>
                  <a:lnTo>
                    <a:pt x="471271" y="133972"/>
                  </a:lnTo>
                  <a:lnTo>
                    <a:pt x="484162" y="128511"/>
                  </a:lnTo>
                  <a:lnTo>
                    <a:pt x="492988" y="119126"/>
                  </a:lnTo>
                  <a:lnTo>
                    <a:pt x="496252" y="105575"/>
                  </a:lnTo>
                  <a:close/>
                </a:path>
                <a:path w="969645" h="172719">
                  <a:moveTo>
                    <a:pt x="534022" y="0"/>
                  </a:moveTo>
                  <a:lnTo>
                    <a:pt x="507365" y="0"/>
                  </a:lnTo>
                  <a:lnTo>
                    <a:pt x="507365" y="134277"/>
                  </a:lnTo>
                  <a:lnTo>
                    <a:pt x="534022" y="134277"/>
                  </a:lnTo>
                  <a:lnTo>
                    <a:pt x="534022" y="0"/>
                  </a:lnTo>
                  <a:close/>
                </a:path>
                <a:path w="969645" h="172719">
                  <a:moveTo>
                    <a:pt x="638873" y="38074"/>
                  </a:moveTo>
                  <a:lnTo>
                    <a:pt x="612203" y="38074"/>
                  </a:lnTo>
                  <a:lnTo>
                    <a:pt x="612203" y="99136"/>
                  </a:lnTo>
                  <a:lnTo>
                    <a:pt x="607428" y="107238"/>
                  </a:lnTo>
                  <a:lnTo>
                    <a:pt x="601535" y="110896"/>
                  </a:lnTo>
                  <a:lnTo>
                    <a:pt x="592518" y="110896"/>
                  </a:lnTo>
                  <a:lnTo>
                    <a:pt x="584555" y="109347"/>
                  </a:lnTo>
                  <a:lnTo>
                    <a:pt x="579602" y="105067"/>
                  </a:lnTo>
                  <a:lnTo>
                    <a:pt x="577049" y="98640"/>
                  </a:lnTo>
                  <a:lnTo>
                    <a:pt x="576338" y="90665"/>
                  </a:lnTo>
                  <a:lnTo>
                    <a:pt x="576338" y="38074"/>
                  </a:lnTo>
                  <a:lnTo>
                    <a:pt x="549656" y="38074"/>
                  </a:lnTo>
                  <a:lnTo>
                    <a:pt x="549656" y="92697"/>
                  </a:lnTo>
                  <a:lnTo>
                    <a:pt x="552145" y="111912"/>
                  </a:lnTo>
                  <a:lnTo>
                    <a:pt x="559638" y="125323"/>
                  </a:lnTo>
                  <a:lnTo>
                    <a:pt x="572173" y="133184"/>
                  </a:lnTo>
                  <a:lnTo>
                    <a:pt x="589762" y="135737"/>
                  </a:lnTo>
                  <a:lnTo>
                    <a:pt x="599871" y="135737"/>
                  </a:lnTo>
                  <a:lnTo>
                    <a:pt x="607225" y="131864"/>
                  </a:lnTo>
                  <a:lnTo>
                    <a:pt x="612203" y="128003"/>
                  </a:lnTo>
                  <a:lnTo>
                    <a:pt x="612203" y="134264"/>
                  </a:lnTo>
                  <a:lnTo>
                    <a:pt x="638873" y="134264"/>
                  </a:lnTo>
                  <a:lnTo>
                    <a:pt x="638873" y="38074"/>
                  </a:lnTo>
                  <a:close/>
                </a:path>
                <a:path w="969645" h="172719">
                  <a:moveTo>
                    <a:pt x="745413" y="38633"/>
                  </a:moveTo>
                  <a:lnTo>
                    <a:pt x="718743" y="38633"/>
                  </a:lnTo>
                  <a:lnTo>
                    <a:pt x="718743" y="42494"/>
                  </a:lnTo>
                  <a:lnTo>
                    <a:pt x="718743" y="100241"/>
                  </a:lnTo>
                  <a:lnTo>
                    <a:pt x="716546" y="105943"/>
                  </a:lnTo>
                  <a:lnTo>
                    <a:pt x="710285" y="110909"/>
                  </a:lnTo>
                  <a:lnTo>
                    <a:pt x="701840" y="110909"/>
                  </a:lnTo>
                  <a:lnTo>
                    <a:pt x="692048" y="109334"/>
                  </a:lnTo>
                  <a:lnTo>
                    <a:pt x="684695" y="104698"/>
                  </a:lnTo>
                  <a:lnTo>
                    <a:pt x="680072" y="97091"/>
                  </a:lnTo>
                  <a:lnTo>
                    <a:pt x="678472" y="86626"/>
                  </a:lnTo>
                  <a:lnTo>
                    <a:pt x="680300" y="75895"/>
                  </a:lnTo>
                  <a:lnTo>
                    <a:pt x="685292" y="68262"/>
                  </a:lnTo>
                  <a:lnTo>
                    <a:pt x="692658" y="63690"/>
                  </a:lnTo>
                  <a:lnTo>
                    <a:pt x="701636" y="62166"/>
                  </a:lnTo>
                  <a:lnTo>
                    <a:pt x="710476" y="62166"/>
                  </a:lnTo>
                  <a:lnTo>
                    <a:pt x="715632" y="64554"/>
                  </a:lnTo>
                  <a:lnTo>
                    <a:pt x="718616" y="68262"/>
                  </a:lnTo>
                  <a:lnTo>
                    <a:pt x="718743" y="100241"/>
                  </a:lnTo>
                  <a:lnTo>
                    <a:pt x="718743" y="42494"/>
                  </a:lnTo>
                  <a:lnTo>
                    <a:pt x="714336" y="39370"/>
                  </a:lnTo>
                  <a:lnTo>
                    <a:pt x="708990" y="37338"/>
                  </a:lnTo>
                  <a:lnTo>
                    <a:pt x="697217" y="37338"/>
                  </a:lnTo>
                  <a:lnTo>
                    <a:pt x="679970" y="40614"/>
                  </a:lnTo>
                  <a:lnTo>
                    <a:pt x="665149" y="50139"/>
                  </a:lnTo>
                  <a:lnTo>
                    <a:pt x="654786" y="65506"/>
                  </a:lnTo>
                  <a:lnTo>
                    <a:pt x="650887" y="86271"/>
                  </a:lnTo>
                  <a:lnTo>
                    <a:pt x="654342" y="107721"/>
                  </a:lnTo>
                  <a:lnTo>
                    <a:pt x="663981" y="123202"/>
                  </a:lnTo>
                  <a:lnTo>
                    <a:pt x="678649" y="132588"/>
                  </a:lnTo>
                  <a:lnTo>
                    <a:pt x="697217" y="135737"/>
                  </a:lnTo>
                  <a:lnTo>
                    <a:pt x="708990" y="135737"/>
                  </a:lnTo>
                  <a:lnTo>
                    <a:pt x="715632" y="131686"/>
                  </a:lnTo>
                  <a:lnTo>
                    <a:pt x="718743" y="127088"/>
                  </a:lnTo>
                  <a:lnTo>
                    <a:pt x="718680" y="131686"/>
                  </a:lnTo>
                  <a:lnTo>
                    <a:pt x="717575" y="138176"/>
                  </a:lnTo>
                  <a:lnTo>
                    <a:pt x="713867" y="143395"/>
                  </a:lnTo>
                  <a:lnTo>
                    <a:pt x="707263" y="146710"/>
                  </a:lnTo>
                  <a:lnTo>
                    <a:pt x="697420" y="147878"/>
                  </a:lnTo>
                  <a:lnTo>
                    <a:pt x="688225" y="147878"/>
                  </a:lnTo>
                  <a:lnTo>
                    <a:pt x="681964" y="142544"/>
                  </a:lnTo>
                  <a:lnTo>
                    <a:pt x="678827" y="136664"/>
                  </a:lnTo>
                  <a:lnTo>
                    <a:pt x="655485" y="146405"/>
                  </a:lnTo>
                  <a:lnTo>
                    <a:pt x="661911" y="157505"/>
                  </a:lnTo>
                  <a:lnTo>
                    <a:pt x="671664" y="165760"/>
                  </a:lnTo>
                  <a:lnTo>
                    <a:pt x="684441" y="170929"/>
                  </a:lnTo>
                  <a:lnTo>
                    <a:pt x="699998" y="172707"/>
                  </a:lnTo>
                  <a:lnTo>
                    <a:pt x="719035" y="169887"/>
                  </a:lnTo>
                  <a:lnTo>
                    <a:pt x="733323" y="161277"/>
                  </a:lnTo>
                  <a:lnTo>
                    <a:pt x="741578" y="147878"/>
                  </a:lnTo>
                  <a:lnTo>
                    <a:pt x="742289" y="146710"/>
                  </a:lnTo>
                  <a:lnTo>
                    <a:pt x="745236" y="127088"/>
                  </a:lnTo>
                  <a:lnTo>
                    <a:pt x="745413" y="125984"/>
                  </a:lnTo>
                  <a:lnTo>
                    <a:pt x="745413" y="110909"/>
                  </a:lnTo>
                  <a:lnTo>
                    <a:pt x="745413" y="62166"/>
                  </a:lnTo>
                  <a:lnTo>
                    <a:pt x="745413" y="42494"/>
                  </a:lnTo>
                  <a:lnTo>
                    <a:pt x="745413" y="38633"/>
                  </a:lnTo>
                  <a:close/>
                </a:path>
                <a:path w="969645" h="172719">
                  <a:moveTo>
                    <a:pt x="797153" y="111836"/>
                  </a:moveTo>
                  <a:lnTo>
                    <a:pt x="789800" y="103733"/>
                  </a:lnTo>
                  <a:lnTo>
                    <a:pt x="780249" y="103733"/>
                  </a:lnTo>
                  <a:lnTo>
                    <a:pt x="769747" y="103733"/>
                  </a:lnTo>
                  <a:lnTo>
                    <a:pt x="762952" y="111836"/>
                  </a:lnTo>
                  <a:lnTo>
                    <a:pt x="762952" y="127647"/>
                  </a:lnTo>
                  <a:lnTo>
                    <a:pt x="769747" y="135382"/>
                  </a:lnTo>
                  <a:lnTo>
                    <a:pt x="789800" y="135382"/>
                  </a:lnTo>
                  <a:lnTo>
                    <a:pt x="797153" y="127647"/>
                  </a:lnTo>
                  <a:lnTo>
                    <a:pt x="797153" y="111836"/>
                  </a:lnTo>
                  <a:close/>
                </a:path>
                <a:path w="969645" h="172719">
                  <a:moveTo>
                    <a:pt x="874801" y="45072"/>
                  </a:moveTo>
                  <a:lnTo>
                    <a:pt x="870559" y="39725"/>
                  </a:lnTo>
                  <a:lnTo>
                    <a:pt x="866140" y="36791"/>
                  </a:lnTo>
                  <a:lnTo>
                    <a:pt x="849769" y="36791"/>
                  </a:lnTo>
                  <a:lnTo>
                    <a:pt x="843343" y="39725"/>
                  </a:lnTo>
                  <a:lnTo>
                    <a:pt x="841311" y="42494"/>
                  </a:lnTo>
                  <a:lnTo>
                    <a:pt x="841311" y="38633"/>
                  </a:lnTo>
                  <a:lnTo>
                    <a:pt x="814654" y="38633"/>
                  </a:lnTo>
                  <a:lnTo>
                    <a:pt x="814654" y="134264"/>
                  </a:lnTo>
                  <a:lnTo>
                    <a:pt x="841311" y="134264"/>
                  </a:lnTo>
                  <a:lnTo>
                    <a:pt x="841311" y="72478"/>
                  </a:lnTo>
                  <a:lnTo>
                    <a:pt x="843534" y="64376"/>
                  </a:lnTo>
                  <a:lnTo>
                    <a:pt x="848309" y="62534"/>
                  </a:lnTo>
                  <a:lnTo>
                    <a:pt x="856030" y="62534"/>
                  </a:lnTo>
                  <a:lnTo>
                    <a:pt x="859891" y="64020"/>
                  </a:lnTo>
                  <a:lnTo>
                    <a:pt x="861187" y="66395"/>
                  </a:lnTo>
                  <a:lnTo>
                    <a:pt x="874801" y="45072"/>
                  </a:lnTo>
                  <a:close/>
                </a:path>
                <a:path w="969645" h="172719">
                  <a:moveTo>
                    <a:pt x="969556" y="38074"/>
                  </a:moveTo>
                  <a:lnTo>
                    <a:pt x="942886" y="38074"/>
                  </a:lnTo>
                  <a:lnTo>
                    <a:pt x="942886" y="99136"/>
                  </a:lnTo>
                  <a:lnTo>
                    <a:pt x="938110" y="107238"/>
                  </a:lnTo>
                  <a:lnTo>
                    <a:pt x="932218" y="110896"/>
                  </a:lnTo>
                  <a:lnTo>
                    <a:pt x="923201" y="110896"/>
                  </a:lnTo>
                  <a:lnTo>
                    <a:pt x="915238" y="109347"/>
                  </a:lnTo>
                  <a:lnTo>
                    <a:pt x="910285" y="105067"/>
                  </a:lnTo>
                  <a:lnTo>
                    <a:pt x="907732" y="98640"/>
                  </a:lnTo>
                  <a:lnTo>
                    <a:pt x="907021" y="90665"/>
                  </a:lnTo>
                  <a:lnTo>
                    <a:pt x="907021" y="38074"/>
                  </a:lnTo>
                  <a:lnTo>
                    <a:pt x="880338" y="38074"/>
                  </a:lnTo>
                  <a:lnTo>
                    <a:pt x="880338" y="92697"/>
                  </a:lnTo>
                  <a:lnTo>
                    <a:pt x="882827" y="111912"/>
                  </a:lnTo>
                  <a:lnTo>
                    <a:pt x="890320" y="125323"/>
                  </a:lnTo>
                  <a:lnTo>
                    <a:pt x="902843" y="133184"/>
                  </a:lnTo>
                  <a:lnTo>
                    <a:pt x="920445" y="135737"/>
                  </a:lnTo>
                  <a:lnTo>
                    <a:pt x="930554" y="135737"/>
                  </a:lnTo>
                  <a:lnTo>
                    <a:pt x="937907" y="131864"/>
                  </a:lnTo>
                  <a:lnTo>
                    <a:pt x="942886" y="128003"/>
                  </a:lnTo>
                  <a:lnTo>
                    <a:pt x="942886" y="134264"/>
                  </a:lnTo>
                  <a:lnTo>
                    <a:pt x="969556" y="134264"/>
                  </a:lnTo>
                  <a:lnTo>
                    <a:pt x="969556" y="3807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31945" y="2042698"/>
              <a:ext cx="1125855" cy="217170"/>
            </a:xfrm>
            <a:custGeom>
              <a:avLst/>
              <a:gdLst/>
              <a:ahLst/>
              <a:cxnLst/>
              <a:rect l="l" t="t" r="r" b="b"/>
              <a:pathLst>
                <a:path w="1125854" h="217169">
                  <a:moveTo>
                    <a:pt x="125181" y="6489"/>
                  </a:moveTo>
                  <a:lnTo>
                    <a:pt x="82661" y="18721"/>
                  </a:lnTo>
                  <a:lnTo>
                    <a:pt x="41924" y="39106"/>
                  </a:lnTo>
                  <a:lnTo>
                    <a:pt x="7907" y="69528"/>
                  </a:lnTo>
                  <a:lnTo>
                    <a:pt x="0" y="90373"/>
                  </a:lnTo>
                  <a:lnTo>
                    <a:pt x="1205" y="114116"/>
                  </a:lnTo>
                  <a:lnTo>
                    <a:pt x="24208" y="157015"/>
                  </a:lnTo>
                  <a:lnTo>
                    <a:pt x="63404" y="187394"/>
                  </a:lnTo>
                  <a:lnTo>
                    <a:pt x="112268" y="204786"/>
                  </a:lnTo>
                  <a:lnTo>
                    <a:pt x="187341" y="214642"/>
                  </a:lnTo>
                  <a:lnTo>
                    <a:pt x="236913" y="216635"/>
                  </a:lnTo>
                  <a:lnTo>
                    <a:pt x="286549" y="216628"/>
                  </a:lnTo>
                  <a:lnTo>
                    <a:pt x="385914" y="215265"/>
                  </a:lnTo>
                  <a:lnTo>
                    <a:pt x="521094" y="215265"/>
                  </a:lnTo>
                  <a:lnTo>
                    <a:pt x="704849" y="206094"/>
                  </a:lnTo>
                  <a:lnTo>
                    <a:pt x="757558" y="202628"/>
                  </a:lnTo>
                  <a:lnTo>
                    <a:pt x="810215" y="198465"/>
                  </a:lnTo>
                  <a:lnTo>
                    <a:pt x="813036" y="198200"/>
                  </a:lnTo>
                  <a:lnTo>
                    <a:pt x="258132" y="198200"/>
                  </a:lnTo>
                  <a:lnTo>
                    <a:pt x="226479" y="197688"/>
                  </a:lnTo>
                  <a:lnTo>
                    <a:pt x="174045" y="194827"/>
                  </a:lnTo>
                  <a:lnTo>
                    <a:pt x="122097" y="187490"/>
                  </a:lnTo>
                  <a:lnTo>
                    <a:pt x="77173" y="173088"/>
                  </a:lnTo>
                  <a:lnTo>
                    <a:pt x="39420" y="145389"/>
                  </a:lnTo>
                  <a:lnTo>
                    <a:pt x="18986" y="105460"/>
                  </a:lnTo>
                  <a:lnTo>
                    <a:pt x="18642" y="95335"/>
                  </a:lnTo>
                  <a:lnTo>
                    <a:pt x="20923" y="86179"/>
                  </a:lnTo>
                  <a:lnTo>
                    <a:pt x="49785" y="56780"/>
                  </a:lnTo>
                  <a:lnTo>
                    <a:pt x="88996" y="36650"/>
                  </a:lnTo>
                  <a:lnTo>
                    <a:pt x="137077" y="23893"/>
                  </a:lnTo>
                  <a:lnTo>
                    <a:pt x="165061" y="22225"/>
                  </a:lnTo>
                  <a:lnTo>
                    <a:pt x="168044" y="20916"/>
                  </a:lnTo>
                  <a:lnTo>
                    <a:pt x="164001" y="20562"/>
                  </a:lnTo>
                  <a:lnTo>
                    <a:pt x="148668" y="19483"/>
                  </a:lnTo>
                  <a:lnTo>
                    <a:pt x="133311" y="19050"/>
                  </a:lnTo>
                  <a:lnTo>
                    <a:pt x="126407" y="16080"/>
                  </a:lnTo>
                  <a:lnTo>
                    <a:pt x="124110" y="9534"/>
                  </a:lnTo>
                  <a:lnTo>
                    <a:pt x="125181" y="6489"/>
                  </a:lnTo>
                  <a:close/>
                </a:path>
                <a:path w="1125854" h="217169">
                  <a:moveTo>
                    <a:pt x="521094" y="215265"/>
                  </a:moveTo>
                  <a:lnTo>
                    <a:pt x="385914" y="215265"/>
                  </a:lnTo>
                  <a:lnTo>
                    <a:pt x="452191" y="215998"/>
                  </a:lnTo>
                  <a:lnTo>
                    <a:pt x="485307" y="216118"/>
                  </a:lnTo>
                  <a:lnTo>
                    <a:pt x="518477" y="215379"/>
                  </a:lnTo>
                  <a:lnTo>
                    <a:pt x="521094" y="215265"/>
                  </a:lnTo>
                  <a:close/>
                </a:path>
                <a:path w="1125854" h="217169">
                  <a:moveTo>
                    <a:pt x="384327" y="196454"/>
                  </a:moveTo>
                  <a:lnTo>
                    <a:pt x="353098" y="196532"/>
                  </a:lnTo>
                  <a:lnTo>
                    <a:pt x="289788" y="197919"/>
                  </a:lnTo>
                  <a:lnTo>
                    <a:pt x="258132" y="198200"/>
                  </a:lnTo>
                  <a:lnTo>
                    <a:pt x="813036" y="198200"/>
                  </a:lnTo>
                  <a:lnTo>
                    <a:pt x="820443" y="197504"/>
                  </a:lnTo>
                  <a:lnTo>
                    <a:pt x="446754" y="197504"/>
                  </a:lnTo>
                  <a:lnTo>
                    <a:pt x="384327" y="196454"/>
                  </a:lnTo>
                  <a:close/>
                </a:path>
                <a:path w="1125854" h="217169">
                  <a:moveTo>
                    <a:pt x="972346" y="26296"/>
                  </a:moveTo>
                  <a:lnTo>
                    <a:pt x="583638" y="26296"/>
                  </a:lnTo>
                  <a:lnTo>
                    <a:pt x="684388" y="27010"/>
                  </a:lnTo>
                  <a:lnTo>
                    <a:pt x="735054" y="28120"/>
                  </a:lnTo>
                  <a:lnTo>
                    <a:pt x="785694" y="30005"/>
                  </a:lnTo>
                  <a:lnTo>
                    <a:pt x="836284" y="32856"/>
                  </a:lnTo>
                  <a:lnTo>
                    <a:pt x="886802" y="36868"/>
                  </a:lnTo>
                  <a:lnTo>
                    <a:pt x="944537" y="42095"/>
                  </a:lnTo>
                  <a:lnTo>
                    <a:pt x="1002042" y="49237"/>
                  </a:lnTo>
                  <a:lnTo>
                    <a:pt x="1042987" y="57890"/>
                  </a:lnTo>
                  <a:lnTo>
                    <a:pt x="1078980" y="70416"/>
                  </a:lnTo>
                  <a:lnTo>
                    <a:pt x="1106402" y="101454"/>
                  </a:lnTo>
                  <a:lnTo>
                    <a:pt x="1098357" y="118492"/>
                  </a:lnTo>
                  <a:lnTo>
                    <a:pt x="1065174" y="142125"/>
                  </a:lnTo>
                  <a:lnTo>
                    <a:pt x="1021849" y="154047"/>
                  </a:lnTo>
                  <a:lnTo>
                    <a:pt x="927263" y="167211"/>
                  </a:lnTo>
                  <a:lnTo>
                    <a:pt x="877174" y="172994"/>
                  </a:lnTo>
                  <a:lnTo>
                    <a:pt x="826993" y="177943"/>
                  </a:lnTo>
                  <a:lnTo>
                    <a:pt x="776745" y="182148"/>
                  </a:lnTo>
                  <a:lnTo>
                    <a:pt x="726452" y="185699"/>
                  </a:lnTo>
                  <a:lnTo>
                    <a:pt x="509140" y="196683"/>
                  </a:lnTo>
                  <a:lnTo>
                    <a:pt x="446754" y="197504"/>
                  </a:lnTo>
                  <a:lnTo>
                    <a:pt x="820511" y="197497"/>
                  </a:lnTo>
                  <a:lnTo>
                    <a:pt x="862802" y="193520"/>
                  </a:lnTo>
                  <a:lnTo>
                    <a:pt x="915301" y="187706"/>
                  </a:lnTo>
                  <a:lnTo>
                    <a:pt x="971499" y="180686"/>
                  </a:lnTo>
                  <a:lnTo>
                    <a:pt x="1027468" y="172046"/>
                  </a:lnTo>
                  <a:lnTo>
                    <a:pt x="1072849" y="159548"/>
                  </a:lnTo>
                  <a:lnTo>
                    <a:pt x="1111021" y="132867"/>
                  </a:lnTo>
                  <a:lnTo>
                    <a:pt x="1125550" y="101854"/>
                  </a:lnTo>
                  <a:lnTo>
                    <a:pt x="1124559" y="90170"/>
                  </a:lnTo>
                  <a:lnTo>
                    <a:pt x="1096911" y="58572"/>
                  </a:lnTo>
                  <a:lnTo>
                    <a:pt x="1042665" y="37642"/>
                  </a:lnTo>
                  <a:lnTo>
                    <a:pt x="985113" y="27762"/>
                  </a:lnTo>
                  <a:lnTo>
                    <a:pt x="972346" y="26296"/>
                  </a:lnTo>
                  <a:close/>
                </a:path>
                <a:path w="1125854" h="217169">
                  <a:moveTo>
                    <a:pt x="183701" y="3175"/>
                  </a:moveTo>
                  <a:lnTo>
                    <a:pt x="165061" y="3175"/>
                  </a:lnTo>
                  <a:lnTo>
                    <a:pt x="171966" y="6101"/>
                  </a:lnTo>
                  <a:lnTo>
                    <a:pt x="174263" y="12633"/>
                  </a:lnTo>
                  <a:lnTo>
                    <a:pt x="171959" y="19198"/>
                  </a:lnTo>
                  <a:lnTo>
                    <a:pt x="168044" y="20916"/>
                  </a:lnTo>
                  <a:lnTo>
                    <a:pt x="194652" y="23113"/>
                  </a:lnTo>
                  <a:lnTo>
                    <a:pt x="257746" y="26073"/>
                  </a:lnTo>
                  <a:lnTo>
                    <a:pt x="351927" y="27151"/>
                  </a:lnTo>
                  <a:lnTo>
                    <a:pt x="972346" y="26296"/>
                  </a:lnTo>
                  <a:lnTo>
                    <a:pt x="933931" y="21884"/>
                  </a:lnTo>
                  <a:lnTo>
                    <a:pt x="882592" y="17127"/>
                  </a:lnTo>
                  <a:lnTo>
                    <a:pt x="831152" y="13421"/>
                  </a:lnTo>
                  <a:lnTo>
                    <a:pt x="779667" y="10695"/>
                  </a:lnTo>
                  <a:lnTo>
                    <a:pt x="728192" y="8877"/>
                  </a:lnTo>
                  <a:lnTo>
                    <a:pt x="690783" y="8108"/>
                  </a:lnTo>
                  <a:lnTo>
                    <a:pt x="355491" y="8108"/>
                  </a:lnTo>
                  <a:lnTo>
                    <a:pt x="302870" y="7929"/>
                  </a:lnTo>
                  <a:lnTo>
                    <a:pt x="250271" y="6801"/>
                  </a:lnTo>
                  <a:lnTo>
                    <a:pt x="197713" y="4267"/>
                  </a:lnTo>
                  <a:lnTo>
                    <a:pt x="183701" y="3175"/>
                  </a:lnTo>
                  <a:close/>
                </a:path>
                <a:path w="1125854" h="217169">
                  <a:moveTo>
                    <a:pt x="165061" y="3175"/>
                  </a:moveTo>
                  <a:lnTo>
                    <a:pt x="149782" y="3667"/>
                  </a:lnTo>
                  <a:lnTo>
                    <a:pt x="134521" y="5022"/>
                  </a:lnTo>
                  <a:lnTo>
                    <a:pt x="125181" y="6489"/>
                  </a:lnTo>
                  <a:lnTo>
                    <a:pt x="124110" y="9534"/>
                  </a:lnTo>
                  <a:lnTo>
                    <a:pt x="126407" y="16080"/>
                  </a:lnTo>
                  <a:lnTo>
                    <a:pt x="133311" y="19050"/>
                  </a:lnTo>
                  <a:lnTo>
                    <a:pt x="148668" y="19483"/>
                  </a:lnTo>
                  <a:lnTo>
                    <a:pt x="164001" y="20562"/>
                  </a:lnTo>
                  <a:lnTo>
                    <a:pt x="168044" y="20916"/>
                  </a:lnTo>
                  <a:lnTo>
                    <a:pt x="171959" y="19198"/>
                  </a:lnTo>
                  <a:lnTo>
                    <a:pt x="174263" y="12633"/>
                  </a:lnTo>
                  <a:lnTo>
                    <a:pt x="171966" y="6101"/>
                  </a:lnTo>
                  <a:lnTo>
                    <a:pt x="165061" y="3175"/>
                  </a:lnTo>
                  <a:close/>
                </a:path>
                <a:path w="1125854" h="217169">
                  <a:moveTo>
                    <a:pt x="567720" y="7114"/>
                  </a:moveTo>
                  <a:lnTo>
                    <a:pt x="355491" y="8108"/>
                  </a:lnTo>
                  <a:lnTo>
                    <a:pt x="690783" y="8108"/>
                  </a:lnTo>
                  <a:lnTo>
                    <a:pt x="674713" y="7778"/>
                  </a:lnTo>
                  <a:lnTo>
                    <a:pt x="567720" y="7114"/>
                  </a:lnTo>
                  <a:close/>
                </a:path>
                <a:path w="1125854" h="217169">
                  <a:moveTo>
                    <a:pt x="133311" y="0"/>
                  </a:moveTo>
                  <a:lnTo>
                    <a:pt x="126414" y="2983"/>
                  </a:lnTo>
                  <a:lnTo>
                    <a:pt x="125181" y="6489"/>
                  </a:lnTo>
                  <a:lnTo>
                    <a:pt x="134521" y="5022"/>
                  </a:lnTo>
                  <a:lnTo>
                    <a:pt x="149782" y="3667"/>
                  </a:lnTo>
                  <a:lnTo>
                    <a:pt x="165061" y="3175"/>
                  </a:lnTo>
                  <a:lnTo>
                    <a:pt x="183701" y="3175"/>
                  </a:lnTo>
                  <a:lnTo>
                    <a:pt x="165531" y="1604"/>
                  </a:lnTo>
                  <a:lnTo>
                    <a:pt x="149432" y="461"/>
                  </a:lnTo>
                  <a:lnTo>
                    <a:pt x="133311" y="0"/>
                  </a:lnTo>
                  <a:close/>
                </a:path>
              </a:pathLst>
            </a:custGeom>
            <a:solidFill>
              <a:srgbClr val="E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9" name="object 29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0" name="object 3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EC3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85291" y="1012483"/>
            <a:ext cx="4068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НОВОСТНОЙ</a:t>
            </a:r>
            <a:r>
              <a:rPr spc="-150" dirty="0"/>
              <a:t> </a:t>
            </a:r>
            <a:r>
              <a:rPr spc="-10" dirty="0"/>
              <a:t>ФИШИНГ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69434" y="2070100"/>
            <a:ext cx="4156075" cy="4330700"/>
            <a:chOff x="869434" y="2036013"/>
            <a:chExt cx="4156075" cy="43307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69434" y="2036013"/>
              <a:ext cx="4149817" cy="43180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87158" y="2045969"/>
              <a:ext cx="4138295" cy="4320540"/>
            </a:xfrm>
            <a:custGeom>
              <a:avLst/>
              <a:gdLst/>
              <a:ahLst/>
              <a:cxnLst/>
              <a:rect l="l" t="t" r="r" b="b"/>
              <a:pathLst>
                <a:path w="4138295" h="4320540">
                  <a:moveTo>
                    <a:pt x="4137863" y="0"/>
                  </a:moveTo>
                  <a:lnTo>
                    <a:pt x="0" y="0"/>
                  </a:lnTo>
                  <a:lnTo>
                    <a:pt x="0" y="12700"/>
                  </a:lnTo>
                  <a:lnTo>
                    <a:pt x="0" y="4307840"/>
                  </a:lnTo>
                  <a:lnTo>
                    <a:pt x="0" y="4320540"/>
                  </a:lnTo>
                  <a:lnTo>
                    <a:pt x="4137863" y="4320540"/>
                  </a:lnTo>
                  <a:lnTo>
                    <a:pt x="4137863" y="4308043"/>
                  </a:lnTo>
                  <a:lnTo>
                    <a:pt x="4137863" y="4307840"/>
                  </a:lnTo>
                  <a:lnTo>
                    <a:pt x="4137863" y="12966"/>
                  </a:lnTo>
                  <a:lnTo>
                    <a:pt x="4125163" y="12954"/>
                  </a:lnTo>
                  <a:lnTo>
                    <a:pt x="4125163" y="4307840"/>
                  </a:lnTo>
                  <a:lnTo>
                    <a:pt x="12700" y="4307840"/>
                  </a:lnTo>
                  <a:lnTo>
                    <a:pt x="12700" y="12700"/>
                  </a:lnTo>
                  <a:lnTo>
                    <a:pt x="4137863" y="12700"/>
                  </a:lnTo>
                  <a:lnTo>
                    <a:pt x="413786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5436793" y="2122170"/>
            <a:ext cx="6378575" cy="4366895"/>
            <a:chOff x="5436793" y="2122170"/>
            <a:chExt cx="6378575" cy="4366895"/>
          </a:xfrm>
        </p:grpSpPr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44172" y="2136025"/>
              <a:ext cx="6354229" cy="389619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5436781" y="2122169"/>
              <a:ext cx="6378575" cy="3906520"/>
            </a:xfrm>
            <a:custGeom>
              <a:avLst/>
              <a:gdLst/>
              <a:ahLst/>
              <a:cxnLst/>
              <a:rect l="l" t="t" r="r" b="b"/>
              <a:pathLst>
                <a:path w="6378575" h="3906520">
                  <a:moveTo>
                    <a:pt x="6378511" y="0"/>
                  </a:moveTo>
                  <a:lnTo>
                    <a:pt x="0" y="0"/>
                  </a:lnTo>
                  <a:lnTo>
                    <a:pt x="0" y="10160"/>
                  </a:lnTo>
                  <a:lnTo>
                    <a:pt x="0" y="3897630"/>
                  </a:lnTo>
                  <a:lnTo>
                    <a:pt x="0" y="3906520"/>
                  </a:lnTo>
                  <a:lnTo>
                    <a:pt x="6378511" y="3906520"/>
                  </a:lnTo>
                  <a:lnTo>
                    <a:pt x="6378511" y="3897630"/>
                  </a:lnTo>
                  <a:lnTo>
                    <a:pt x="9525" y="3897630"/>
                  </a:lnTo>
                  <a:lnTo>
                    <a:pt x="9525" y="10160"/>
                  </a:lnTo>
                  <a:lnTo>
                    <a:pt x="6368986" y="10160"/>
                  </a:lnTo>
                  <a:lnTo>
                    <a:pt x="6368986" y="3897020"/>
                  </a:lnTo>
                  <a:lnTo>
                    <a:pt x="6378511" y="3897020"/>
                  </a:lnTo>
                  <a:lnTo>
                    <a:pt x="6378511" y="10160"/>
                  </a:lnTo>
                  <a:lnTo>
                    <a:pt x="6378511" y="9728"/>
                  </a:lnTo>
                  <a:lnTo>
                    <a:pt x="637851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939958" y="5866238"/>
              <a:ext cx="2115820" cy="615315"/>
            </a:xfrm>
            <a:custGeom>
              <a:avLst/>
              <a:gdLst/>
              <a:ahLst/>
              <a:cxnLst/>
              <a:rect l="l" t="t" r="r" b="b"/>
              <a:pathLst>
                <a:path w="2115820" h="615314">
                  <a:moveTo>
                    <a:pt x="2115489" y="0"/>
                  </a:moveTo>
                  <a:lnTo>
                    <a:pt x="304228" y="0"/>
                  </a:lnTo>
                  <a:lnTo>
                    <a:pt x="256165" y="3751"/>
                  </a:lnTo>
                  <a:lnTo>
                    <a:pt x="209947" y="14817"/>
                  </a:lnTo>
                  <a:lnTo>
                    <a:pt x="166248" y="32918"/>
                  </a:lnTo>
                  <a:lnTo>
                    <a:pt x="125742" y="57773"/>
                  </a:lnTo>
                  <a:lnTo>
                    <a:pt x="89103" y="89103"/>
                  </a:lnTo>
                  <a:lnTo>
                    <a:pt x="57773" y="125742"/>
                  </a:lnTo>
                  <a:lnTo>
                    <a:pt x="32918" y="166248"/>
                  </a:lnTo>
                  <a:lnTo>
                    <a:pt x="14817" y="209947"/>
                  </a:lnTo>
                  <a:lnTo>
                    <a:pt x="3751" y="256165"/>
                  </a:lnTo>
                  <a:lnTo>
                    <a:pt x="0" y="304228"/>
                  </a:lnTo>
                  <a:lnTo>
                    <a:pt x="0" y="310527"/>
                  </a:lnTo>
                  <a:lnTo>
                    <a:pt x="3751" y="358590"/>
                  </a:lnTo>
                  <a:lnTo>
                    <a:pt x="14817" y="404808"/>
                  </a:lnTo>
                  <a:lnTo>
                    <a:pt x="32918" y="448507"/>
                  </a:lnTo>
                  <a:lnTo>
                    <a:pt x="57773" y="489014"/>
                  </a:lnTo>
                  <a:lnTo>
                    <a:pt x="89103" y="525652"/>
                  </a:lnTo>
                  <a:lnTo>
                    <a:pt x="125742" y="556982"/>
                  </a:lnTo>
                  <a:lnTo>
                    <a:pt x="166248" y="581837"/>
                  </a:lnTo>
                  <a:lnTo>
                    <a:pt x="209947" y="599938"/>
                  </a:lnTo>
                  <a:lnTo>
                    <a:pt x="256165" y="611005"/>
                  </a:lnTo>
                  <a:lnTo>
                    <a:pt x="304228" y="614756"/>
                  </a:lnTo>
                  <a:lnTo>
                    <a:pt x="2115489" y="614756"/>
                  </a:lnTo>
                  <a:lnTo>
                    <a:pt x="21154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932191" y="5858464"/>
              <a:ext cx="2131060" cy="630555"/>
            </a:xfrm>
            <a:custGeom>
              <a:avLst/>
              <a:gdLst/>
              <a:ahLst/>
              <a:cxnLst/>
              <a:rect l="l" t="t" r="r" b="b"/>
              <a:pathLst>
                <a:path w="2131059" h="630554">
                  <a:moveTo>
                    <a:pt x="2131034" y="0"/>
                  </a:moveTo>
                  <a:lnTo>
                    <a:pt x="312000" y="0"/>
                  </a:lnTo>
                  <a:lnTo>
                    <a:pt x="262711" y="3846"/>
                  </a:lnTo>
                  <a:lnTo>
                    <a:pt x="215310" y="15193"/>
                  </a:lnTo>
                  <a:lnTo>
                    <a:pt x="170492" y="33755"/>
                  </a:lnTo>
                  <a:lnTo>
                    <a:pt x="128949" y="59244"/>
                  </a:lnTo>
                  <a:lnTo>
                    <a:pt x="91376" y="91376"/>
                  </a:lnTo>
                  <a:lnTo>
                    <a:pt x="59244" y="128954"/>
                  </a:lnTo>
                  <a:lnTo>
                    <a:pt x="33755" y="170497"/>
                  </a:lnTo>
                  <a:lnTo>
                    <a:pt x="15193" y="215314"/>
                  </a:lnTo>
                  <a:lnTo>
                    <a:pt x="3846" y="262712"/>
                  </a:lnTo>
                  <a:lnTo>
                    <a:pt x="0" y="312000"/>
                  </a:lnTo>
                  <a:lnTo>
                    <a:pt x="0" y="318300"/>
                  </a:lnTo>
                  <a:lnTo>
                    <a:pt x="3846" y="367589"/>
                  </a:lnTo>
                  <a:lnTo>
                    <a:pt x="15193" y="414990"/>
                  </a:lnTo>
                  <a:lnTo>
                    <a:pt x="33755" y="459808"/>
                  </a:lnTo>
                  <a:lnTo>
                    <a:pt x="59244" y="501351"/>
                  </a:lnTo>
                  <a:lnTo>
                    <a:pt x="91376" y="538924"/>
                  </a:lnTo>
                  <a:lnTo>
                    <a:pt x="128949" y="571056"/>
                  </a:lnTo>
                  <a:lnTo>
                    <a:pt x="170492" y="596545"/>
                  </a:lnTo>
                  <a:lnTo>
                    <a:pt x="215310" y="615107"/>
                  </a:lnTo>
                  <a:lnTo>
                    <a:pt x="262711" y="626454"/>
                  </a:lnTo>
                  <a:lnTo>
                    <a:pt x="312000" y="630301"/>
                  </a:lnTo>
                  <a:lnTo>
                    <a:pt x="2131034" y="630301"/>
                  </a:lnTo>
                  <a:lnTo>
                    <a:pt x="2131034" y="614756"/>
                  </a:lnTo>
                  <a:lnTo>
                    <a:pt x="312000" y="614756"/>
                  </a:lnTo>
                  <a:lnTo>
                    <a:pt x="265168" y="611101"/>
                  </a:lnTo>
                  <a:lnTo>
                    <a:pt x="220131" y="600318"/>
                  </a:lnTo>
                  <a:lnTo>
                    <a:pt x="177547" y="582679"/>
                  </a:lnTo>
                  <a:lnTo>
                    <a:pt x="138075" y="558458"/>
                  </a:lnTo>
                  <a:lnTo>
                    <a:pt x="102374" y="527926"/>
                  </a:lnTo>
                  <a:lnTo>
                    <a:pt x="71842" y="492225"/>
                  </a:lnTo>
                  <a:lnTo>
                    <a:pt x="47621" y="452753"/>
                  </a:lnTo>
                  <a:lnTo>
                    <a:pt x="29982" y="410169"/>
                  </a:lnTo>
                  <a:lnTo>
                    <a:pt x="19199" y="365132"/>
                  </a:lnTo>
                  <a:lnTo>
                    <a:pt x="15544" y="318300"/>
                  </a:lnTo>
                  <a:lnTo>
                    <a:pt x="15544" y="312000"/>
                  </a:lnTo>
                  <a:lnTo>
                    <a:pt x="19199" y="265168"/>
                  </a:lnTo>
                  <a:lnTo>
                    <a:pt x="29982" y="220131"/>
                  </a:lnTo>
                  <a:lnTo>
                    <a:pt x="47621" y="177547"/>
                  </a:lnTo>
                  <a:lnTo>
                    <a:pt x="71842" y="138075"/>
                  </a:lnTo>
                  <a:lnTo>
                    <a:pt x="102374" y="102374"/>
                  </a:lnTo>
                  <a:lnTo>
                    <a:pt x="138075" y="71842"/>
                  </a:lnTo>
                  <a:lnTo>
                    <a:pt x="177547" y="47621"/>
                  </a:lnTo>
                  <a:lnTo>
                    <a:pt x="220131" y="29982"/>
                  </a:lnTo>
                  <a:lnTo>
                    <a:pt x="265168" y="19199"/>
                  </a:lnTo>
                  <a:lnTo>
                    <a:pt x="312000" y="15544"/>
                  </a:lnTo>
                  <a:lnTo>
                    <a:pt x="2131034" y="15544"/>
                  </a:lnTo>
                  <a:lnTo>
                    <a:pt x="2131034" y="0"/>
                  </a:lnTo>
                  <a:close/>
                </a:path>
                <a:path w="2131059" h="630554">
                  <a:moveTo>
                    <a:pt x="2131034" y="15544"/>
                  </a:moveTo>
                  <a:lnTo>
                    <a:pt x="2115489" y="15544"/>
                  </a:lnTo>
                  <a:lnTo>
                    <a:pt x="2115489" y="614756"/>
                  </a:lnTo>
                  <a:lnTo>
                    <a:pt x="2131034" y="614756"/>
                  </a:lnTo>
                  <a:lnTo>
                    <a:pt x="2131034" y="15544"/>
                  </a:lnTo>
                  <a:close/>
                </a:path>
              </a:pathLst>
            </a:custGeom>
            <a:solidFill>
              <a:srgbClr val="8025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76997" y="5879985"/>
              <a:ext cx="606501" cy="606501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752128" y="5858466"/>
              <a:ext cx="630555" cy="630555"/>
            </a:xfrm>
            <a:custGeom>
              <a:avLst/>
              <a:gdLst/>
              <a:ahLst/>
              <a:cxnLst/>
              <a:rect l="l" t="t" r="r" b="b"/>
              <a:pathLst>
                <a:path w="630554" h="630554">
                  <a:moveTo>
                    <a:pt x="315150" y="0"/>
                  </a:moveTo>
                  <a:lnTo>
                    <a:pt x="265365" y="3885"/>
                  </a:lnTo>
                  <a:lnTo>
                    <a:pt x="217487" y="15347"/>
                  </a:lnTo>
                  <a:lnTo>
                    <a:pt x="172217" y="34097"/>
                  </a:lnTo>
                  <a:lnTo>
                    <a:pt x="130256" y="59846"/>
                  </a:lnTo>
                  <a:lnTo>
                    <a:pt x="92303" y="92303"/>
                  </a:lnTo>
                  <a:lnTo>
                    <a:pt x="59846" y="130256"/>
                  </a:lnTo>
                  <a:lnTo>
                    <a:pt x="34097" y="172217"/>
                  </a:lnTo>
                  <a:lnTo>
                    <a:pt x="15347" y="217487"/>
                  </a:lnTo>
                  <a:lnTo>
                    <a:pt x="3885" y="265365"/>
                  </a:lnTo>
                  <a:lnTo>
                    <a:pt x="0" y="315150"/>
                  </a:lnTo>
                  <a:lnTo>
                    <a:pt x="3885" y="364935"/>
                  </a:lnTo>
                  <a:lnTo>
                    <a:pt x="15347" y="412813"/>
                  </a:lnTo>
                  <a:lnTo>
                    <a:pt x="34097" y="458083"/>
                  </a:lnTo>
                  <a:lnTo>
                    <a:pt x="59846" y="500044"/>
                  </a:lnTo>
                  <a:lnTo>
                    <a:pt x="92303" y="537997"/>
                  </a:lnTo>
                  <a:lnTo>
                    <a:pt x="130256" y="570454"/>
                  </a:lnTo>
                  <a:lnTo>
                    <a:pt x="172217" y="596203"/>
                  </a:lnTo>
                  <a:lnTo>
                    <a:pt x="217487" y="614953"/>
                  </a:lnTo>
                  <a:lnTo>
                    <a:pt x="265365" y="626415"/>
                  </a:lnTo>
                  <a:lnTo>
                    <a:pt x="315150" y="630300"/>
                  </a:lnTo>
                  <a:lnTo>
                    <a:pt x="364935" y="626415"/>
                  </a:lnTo>
                  <a:lnTo>
                    <a:pt x="412813" y="614953"/>
                  </a:lnTo>
                  <a:lnTo>
                    <a:pt x="458083" y="596203"/>
                  </a:lnTo>
                  <a:lnTo>
                    <a:pt x="500044" y="570454"/>
                  </a:lnTo>
                  <a:lnTo>
                    <a:pt x="537997" y="537997"/>
                  </a:lnTo>
                  <a:lnTo>
                    <a:pt x="570454" y="500044"/>
                  </a:lnTo>
                  <a:lnTo>
                    <a:pt x="596203" y="458083"/>
                  </a:lnTo>
                  <a:lnTo>
                    <a:pt x="614953" y="412813"/>
                  </a:lnTo>
                  <a:lnTo>
                    <a:pt x="626415" y="364935"/>
                  </a:lnTo>
                  <a:lnTo>
                    <a:pt x="630301" y="315150"/>
                  </a:lnTo>
                  <a:lnTo>
                    <a:pt x="626415" y="265365"/>
                  </a:lnTo>
                  <a:lnTo>
                    <a:pt x="614953" y="217487"/>
                  </a:lnTo>
                  <a:lnTo>
                    <a:pt x="596203" y="172217"/>
                  </a:lnTo>
                  <a:lnTo>
                    <a:pt x="570454" y="130256"/>
                  </a:lnTo>
                  <a:lnTo>
                    <a:pt x="537997" y="92303"/>
                  </a:lnTo>
                  <a:lnTo>
                    <a:pt x="500044" y="59846"/>
                  </a:lnTo>
                  <a:lnTo>
                    <a:pt x="458083" y="34097"/>
                  </a:lnTo>
                  <a:lnTo>
                    <a:pt x="412813" y="15347"/>
                  </a:lnTo>
                  <a:lnTo>
                    <a:pt x="364935" y="3885"/>
                  </a:lnTo>
                  <a:lnTo>
                    <a:pt x="315150" y="0"/>
                  </a:lnTo>
                  <a:close/>
                </a:path>
              </a:pathLst>
            </a:custGeom>
            <a:solidFill>
              <a:srgbClr val="7E27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52237" y="6085721"/>
              <a:ext cx="239039" cy="14734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7875435" y="6049162"/>
              <a:ext cx="278130" cy="263525"/>
            </a:xfrm>
            <a:custGeom>
              <a:avLst/>
              <a:gdLst/>
              <a:ahLst/>
              <a:cxnLst/>
              <a:rect l="l" t="t" r="r" b="b"/>
              <a:pathLst>
                <a:path w="278129" h="263525">
                  <a:moveTo>
                    <a:pt x="277964" y="207149"/>
                  </a:moveTo>
                  <a:lnTo>
                    <a:pt x="274485" y="203669"/>
                  </a:lnTo>
                  <a:lnTo>
                    <a:pt x="256362" y="203669"/>
                  </a:lnTo>
                  <a:lnTo>
                    <a:pt x="256362" y="231927"/>
                  </a:lnTo>
                  <a:lnTo>
                    <a:pt x="256362" y="243039"/>
                  </a:lnTo>
                  <a:lnTo>
                    <a:pt x="251841" y="247561"/>
                  </a:lnTo>
                  <a:lnTo>
                    <a:pt x="240741" y="247561"/>
                  </a:lnTo>
                  <a:lnTo>
                    <a:pt x="236220" y="243039"/>
                  </a:lnTo>
                  <a:lnTo>
                    <a:pt x="236220" y="231927"/>
                  </a:lnTo>
                  <a:lnTo>
                    <a:pt x="240741" y="227406"/>
                  </a:lnTo>
                  <a:lnTo>
                    <a:pt x="251841" y="227406"/>
                  </a:lnTo>
                  <a:lnTo>
                    <a:pt x="256362" y="231927"/>
                  </a:lnTo>
                  <a:lnTo>
                    <a:pt x="256362" y="203669"/>
                  </a:lnTo>
                  <a:lnTo>
                    <a:pt x="156552" y="203669"/>
                  </a:lnTo>
                  <a:lnTo>
                    <a:pt x="156552" y="231927"/>
                  </a:lnTo>
                  <a:lnTo>
                    <a:pt x="156552" y="243039"/>
                  </a:lnTo>
                  <a:lnTo>
                    <a:pt x="152031" y="247561"/>
                  </a:lnTo>
                  <a:lnTo>
                    <a:pt x="140931" y="247561"/>
                  </a:lnTo>
                  <a:lnTo>
                    <a:pt x="136410" y="243039"/>
                  </a:lnTo>
                  <a:lnTo>
                    <a:pt x="136410" y="231927"/>
                  </a:lnTo>
                  <a:lnTo>
                    <a:pt x="140931" y="227406"/>
                  </a:lnTo>
                  <a:lnTo>
                    <a:pt x="152031" y="227406"/>
                  </a:lnTo>
                  <a:lnTo>
                    <a:pt x="156552" y="231927"/>
                  </a:lnTo>
                  <a:lnTo>
                    <a:pt x="156552" y="203669"/>
                  </a:lnTo>
                  <a:lnTo>
                    <a:pt x="126034" y="203669"/>
                  </a:lnTo>
                  <a:lnTo>
                    <a:pt x="119811" y="198437"/>
                  </a:lnTo>
                  <a:lnTo>
                    <a:pt x="89763" y="25323"/>
                  </a:lnTo>
                  <a:lnTo>
                    <a:pt x="86080" y="15176"/>
                  </a:lnTo>
                  <a:lnTo>
                    <a:pt x="79349" y="7162"/>
                  </a:lnTo>
                  <a:lnTo>
                    <a:pt x="70294" y="1892"/>
                  </a:lnTo>
                  <a:lnTo>
                    <a:pt x="59664" y="0"/>
                  </a:lnTo>
                  <a:lnTo>
                    <a:pt x="3479" y="0"/>
                  </a:lnTo>
                  <a:lnTo>
                    <a:pt x="0" y="3479"/>
                  </a:lnTo>
                  <a:lnTo>
                    <a:pt x="0" y="12065"/>
                  </a:lnTo>
                  <a:lnTo>
                    <a:pt x="3479" y="15544"/>
                  </a:lnTo>
                  <a:lnTo>
                    <a:pt x="66979" y="15544"/>
                  </a:lnTo>
                  <a:lnTo>
                    <a:pt x="73190" y="20777"/>
                  </a:lnTo>
                  <a:lnTo>
                    <a:pt x="103238" y="193890"/>
                  </a:lnTo>
                  <a:lnTo>
                    <a:pt x="129590" y="218554"/>
                  </a:lnTo>
                  <a:lnTo>
                    <a:pt x="128371" y="219367"/>
                  </a:lnTo>
                  <a:lnTo>
                    <a:pt x="122872" y="227520"/>
                  </a:lnTo>
                  <a:lnTo>
                    <a:pt x="120853" y="237477"/>
                  </a:lnTo>
                  <a:lnTo>
                    <a:pt x="122872" y="247446"/>
                  </a:lnTo>
                  <a:lnTo>
                    <a:pt x="128371" y="255587"/>
                  </a:lnTo>
                  <a:lnTo>
                    <a:pt x="136525" y="261086"/>
                  </a:lnTo>
                  <a:lnTo>
                    <a:pt x="146481" y="263105"/>
                  </a:lnTo>
                  <a:lnTo>
                    <a:pt x="156451" y="261086"/>
                  </a:lnTo>
                  <a:lnTo>
                    <a:pt x="164604" y="255587"/>
                  </a:lnTo>
                  <a:lnTo>
                    <a:pt x="170014" y="247561"/>
                  </a:lnTo>
                  <a:lnTo>
                    <a:pt x="172110" y="237477"/>
                  </a:lnTo>
                  <a:lnTo>
                    <a:pt x="170103" y="227520"/>
                  </a:lnTo>
                  <a:lnTo>
                    <a:pt x="164604" y="219367"/>
                  </a:lnTo>
                  <a:lnTo>
                    <a:pt x="164376" y="219214"/>
                  </a:lnTo>
                  <a:lnTo>
                    <a:pt x="228396" y="219214"/>
                  </a:lnTo>
                  <a:lnTo>
                    <a:pt x="228180" y="219367"/>
                  </a:lnTo>
                  <a:lnTo>
                    <a:pt x="222681" y="227520"/>
                  </a:lnTo>
                  <a:lnTo>
                    <a:pt x="220662" y="237477"/>
                  </a:lnTo>
                  <a:lnTo>
                    <a:pt x="222681" y="247446"/>
                  </a:lnTo>
                  <a:lnTo>
                    <a:pt x="228180" y="255587"/>
                  </a:lnTo>
                  <a:lnTo>
                    <a:pt x="236321" y="261086"/>
                  </a:lnTo>
                  <a:lnTo>
                    <a:pt x="246291" y="263105"/>
                  </a:lnTo>
                  <a:lnTo>
                    <a:pt x="256260" y="261086"/>
                  </a:lnTo>
                  <a:lnTo>
                    <a:pt x="264401" y="255587"/>
                  </a:lnTo>
                  <a:lnTo>
                    <a:pt x="269824" y="247561"/>
                  </a:lnTo>
                  <a:lnTo>
                    <a:pt x="271919" y="237477"/>
                  </a:lnTo>
                  <a:lnTo>
                    <a:pt x="269900" y="227520"/>
                  </a:lnTo>
                  <a:lnTo>
                    <a:pt x="264401" y="219367"/>
                  </a:lnTo>
                  <a:lnTo>
                    <a:pt x="264172" y="219214"/>
                  </a:lnTo>
                  <a:lnTo>
                    <a:pt x="270192" y="219214"/>
                  </a:lnTo>
                  <a:lnTo>
                    <a:pt x="274485" y="219214"/>
                  </a:lnTo>
                  <a:lnTo>
                    <a:pt x="277964" y="215734"/>
                  </a:lnTo>
                  <a:lnTo>
                    <a:pt x="277964" y="2071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73998" y="5987064"/>
            <a:ext cx="1535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9E1F29"/>
                </a:solidFill>
                <a:latin typeface="Arial"/>
                <a:cs typeface="Arial"/>
              </a:rPr>
              <a:t>ОФОРМИТЬ</a:t>
            </a:r>
            <a:endParaRPr sz="20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389476" y="6336292"/>
            <a:ext cx="195580" cy="271145"/>
          </a:xfrm>
          <a:custGeom>
            <a:avLst/>
            <a:gdLst/>
            <a:ahLst/>
            <a:cxnLst/>
            <a:rect l="l" t="t" r="r" b="b"/>
            <a:pathLst>
              <a:path w="195579" h="271145">
                <a:moveTo>
                  <a:pt x="14859" y="0"/>
                </a:moveTo>
                <a:lnTo>
                  <a:pt x="8724" y="3708"/>
                </a:lnTo>
                <a:lnTo>
                  <a:pt x="4622" y="6184"/>
                </a:lnTo>
                <a:lnTo>
                  <a:pt x="1778" y="10159"/>
                </a:lnTo>
                <a:lnTo>
                  <a:pt x="127" y="16865"/>
                </a:lnTo>
                <a:lnTo>
                  <a:pt x="0" y="19202"/>
                </a:lnTo>
                <a:lnTo>
                  <a:pt x="30734" y="223291"/>
                </a:lnTo>
                <a:lnTo>
                  <a:pt x="36436" y="229209"/>
                </a:lnTo>
                <a:lnTo>
                  <a:pt x="51219" y="232054"/>
                </a:lnTo>
                <a:lnTo>
                  <a:pt x="58712" y="228650"/>
                </a:lnTo>
                <a:lnTo>
                  <a:pt x="83172" y="186740"/>
                </a:lnTo>
                <a:lnTo>
                  <a:pt x="128981" y="262547"/>
                </a:lnTo>
                <a:lnTo>
                  <a:pt x="133746" y="267734"/>
                </a:lnTo>
                <a:lnTo>
                  <a:pt x="139919" y="270594"/>
                </a:lnTo>
                <a:lnTo>
                  <a:pt x="146715" y="270932"/>
                </a:lnTo>
                <a:lnTo>
                  <a:pt x="153352" y="268554"/>
                </a:lnTo>
                <a:lnTo>
                  <a:pt x="179984" y="252450"/>
                </a:lnTo>
                <a:lnTo>
                  <a:pt x="182880" y="248526"/>
                </a:lnTo>
                <a:lnTo>
                  <a:pt x="185140" y="239382"/>
                </a:lnTo>
                <a:lnTo>
                  <a:pt x="184404" y="234556"/>
                </a:lnTo>
                <a:lnTo>
                  <a:pt x="136156" y="154724"/>
                </a:lnTo>
                <a:lnTo>
                  <a:pt x="184632" y="152539"/>
                </a:lnTo>
                <a:lnTo>
                  <a:pt x="191122" y="147497"/>
                </a:lnTo>
                <a:lnTo>
                  <a:pt x="193548" y="139395"/>
                </a:lnTo>
                <a:lnTo>
                  <a:pt x="195262" y="132448"/>
                </a:lnTo>
                <a:lnTo>
                  <a:pt x="192633" y="125107"/>
                </a:lnTo>
                <a:lnTo>
                  <a:pt x="22631" y="355"/>
                </a:lnTo>
                <a:lnTo>
                  <a:pt x="148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06170" y="1066800"/>
            <a:ext cx="102476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23883" y="1799949"/>
            <a:ext cx="9944232" cy="475463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780"/>
              </a:spcBef>
            </a:pPr>
            <a:r>
              <a:rPr sz="2100" dirty="0"/>
              <a:t>Не</a:t>
            </a:r>
            <a:r>
              <a:rPr sz="2100" spc="-45" dirty="0"/>
              <a:t> </a:t>
            </a:r>
            <a:r>
              <a:rPr sz="2100" dirty="0"/>
              <a:t>сообщайте</a:t>
            </a:r>
            <a:r>
              <a:rPr sz="2100" spc="-30" dirty="0"/>
              <a:t> </a:t>
            </a:r>
            <a:r>
              <a:rPr dirty="0"/>
              <a:t>никому</a:t>
            </a:r>
            <a:r>
              <a:rPr spc="-40" dirty="0"/>
              <a:t> </a:t>
            </a:r>
            <a:r>
              <a:rPr dirty="0"/>
              <a:t>личную</a:t>
            </a:r>
            <a:r>
              <a:rPr spc="-35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финансовую</a:t>
            </a:r>
            <a:r>
              <a:rPr spc="-40" dirty="0"/>
              <a:t> </a:t>
            </a:r>
            <a:r>
              <a:rPr dirty="0"/>
              <a:t>информацию</a:t>
            </a:r>
            <a:r>
              <a:rPr spc="-35" dirty="0"/>
              <a:t> </a:t>
            </a:r>
            <a:r>
              <a:rPr dirty="0"/>
              <a:t>(данные</a:t>
            </a:r>
            <a:r>
              <a:rPr spc="-30" dirty="0"/>
              <a:t> </a:t>
            </a:r>
            <a:r>
              <a:rPr spc="-10" dirty="0"/>
              <a:t>карты)</a:t>
            </a:r>
            <a:endParaRPr sz="2100" dirty="0"/>
          </a:p>
          <a:p>
            <a:pPr marL="469900" marR="1007744" indent="-635">
              <a:lnSpc>
                <a:spcPct val="90100"/>
              </a:lnSpc>
              <a:spcBef>
                <a:spcPts val="930"/>
              </a:spcBef>
            </a:pPr>
            <a:r>
              <a:rPr sz="2100" spc="-10" dirty="0"/>
              <a:t>Установите</a:t>
            </a:r>
            <a:r>
              <a:rPr sz="2100" spc="-85" dirty="0"/>
              <a:t> </a:t>
            </a:r>
            <a:r>
              <a:rPr dirty="0"/>
              <a:t>антивирусные</a:t>
            </a:r>
            <a:r>
              <a:rPr spc="-45" dirty="0"/>
              <a:t> </a:t>
            </a:r>
            <a:r>
              <a:rPr dirty="0"/>
              <a:t>программы</a:t>
            </a:r>
            <a:r>
              <a:rPr spc="-40" dirty="0"/>
              <a:t> </a:t>
            </a:r>
            <a:r>
              <a:rPr dirty="0"/>
              <a:t>на</a:t>
            </a:r>
            <a:r>
              <a:rPr spc="-40" dirty="0"/>
              <a:t> </a:t>
            </a:r>
            <a:r>
              <a:rPr dirty="0"/>
              <a:t>все</a:t>
            </a:r>
            <a:r>
              <a:rPr spc="-45" dirty="0"/>
              <a:t> </a:t>
            </a:r>
            <a:r>
              <a:rPr dirty="0"/>
              <a:t>свои</a:t>
            </a:r>
            <a:r>
              <a:rPr spc="-40" dirty="0"/>
              <a:t> </a:t>
            </a:r>
            <a:r>
              <a:rPr dirty="0"/>
              <a:t>гаджеты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spc="-10" dirty="0"/>
              <a:t>регулярно </a:t>
            </a:r>
            <a:r>
              <a:rPr dirty="0"/>
              <a:t>обновляйте</a:t>
            </a:r>
            <a:r>
              <a:rPr spc="-55" dirty="0"/>
              <a:t> </a:t>
            </a:r>
            <a:r>
              <a:rPr spc="-25" dirty="0"/>
              <a:t>их</a:t>
            </a:r>
            <a:endParaRPr sz="2100" dirty="0"/>
          </a:p>
          <a:p>
            <a:pPr marL="469900" marR="2451735">
              <a:lnSpc>
                <a:spcPct val="90100"/>
              </a:lnSpc>
              <a:spcBef>
                <a:spcPts val="990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читайте</a:t>
            </a:r>
            <a:r>
              <a:rPr sz="2100" spc="-35" dirty="0"/>
              <a:t> </a:t>
            </a:r>
            <a:r>
              <a:rPr dirty="0"/>
              <a:t>сообщения</a:t>
            </a:r>
            <a:r>
              <a:rPr spc="-30" dirty="0"/>
              <a:t> </a:t>
            </a:r>
            <a:r>
              <a:rPr dirty="0"/>
              <a:t>и</a:t>
            </a:r>
            <a:r>
              <a:rPr spc="-30" dirty="0"/>
              <a:t> </a:t>
            </a:r>
            <a:r>
              <a:rPr dirty="0"/>
              <a:t>письма</a:t>
            </a:r>
            <a:r>
              <a:rPr spc="-30" dirty="0"/>
              <a:t> </a:t>
            </a:r>
            <a:r>
              <a:rPr dirty="0"/>
              <a:t>от</a:t>
            </a:r>
            <a:r>
              <a:rPr spc="-25" dirty="0"/>
              <a:t> </a:t>
            </a:r>
            <a:r>
              <a:rPr dirty="0"/>
              <a:t>неизвестных</a:t>
            </a:r>
            <a:r>
              <a:rPr spc="-30" dirty="0"/>
              <a:t> </a:t>
            </a:r>
            <a:r>
              <a:rPr spc="-10" dirty="0"/>
              <a:t>адресатов </a:t>
            </a:r>
            <a:r>
              <a:rPr dirty="0"/>
              <a:t>и</a:t>
            </a:r>
            <a:r>
              <a:rPr spc="-45" dirty="0"/>
              <a:t> </a:t>
            </a:r>
            <a:r>
              <a:rPr dirty="0"/>
              <a:t>не</a:t>
            </a:r>
            <a:r>
              <a:rPr spc="-30" dirty="0"/>
              <a:t> </a:t>
            </a:r>
            <a:r>
              <a:rPr dirty="0"/>
              <a:t>перезванивайте</a:t>
            </a:r>
            <a:r>
              <a:rPr spc="-35" dirty="0"/>
              <a:t> </a:t>
            </a:r>
            <a:r>
              <a:rPr dirty="0"/>
              <a:t>по</a:t>
            </a:r>
            <a:r>
              <a:rPr spc="-30" dirty="0"/>
              <a:t> </a:t>
            </a:r>
            <a:r>
              <a:rPr dirty="0"/>
              <a:t>неизвестным</a:t>
            </a:r>
            <a:r>
              <a:rPr spc="-35" dirty="0"/>
              <a:t> </a:t>
            </a:r>
            <a:r>
              <a:rPr spc="-10" dirty="0"/>
              <a:t>номерам</a:t>
            </a:r>
            <a:endParaRPr sz="2100" dirty="0"/>
          </a:p>
          <a:p>
            <a:pPr marL="469900" marR="5080">
              <a:lnSpc>
                <a:spcPct val="90100"/>
              </a:lnSpc>
              <a:spcBef>
                <a:spcPts val="985"/>
              </a:spcBef>
            </a:pPr>
            <a:r>
              <a:rPr sz="2100" dirty="0"/>
              <a:t>Не</a:t>
            </a:r>
            <a:r>
              <a:rPr sz="2100" spc="-50" dirty="0"/>
              <a:t> </a:t>
            </a:r>
            <a:r>
              <a:rPr sz="2100" dirty="0"/>
              <a:t>переходите</a:t>
            </a:r>
            <a:r>
              <a:rPr sz="2100" spc="-50" dirty="0"/>
              <a:t> </a:t>
            </a:r>
            <a:r>
              <a:rPr dirty="0"/>
              <a:t>по</a:t>
            </a:r>
            <a:r>
              <a:rPr spc="-35" dirty="0"/>
              <a:t> </a:t>
            </a:r>
            <a:r>
              <a:rPr dirty="0"/>
              <a:t>сомнительным</a:t>
            </a:r>
            <a:r>
              <a:rPr spc="-40" dirty="0"/>
              <a:t> </a:t>
            </a:r>
            <a:r>
              <a:rPr dirty="0"/>
              <a:t>ссылкам</a:t>
            </a:r>
            <a:r>
              <a:rPr spc="-40" dirty="0"/>
              <a:t> </a:t>
            </a:r>
            <a:r>
              <a:rPr dirty="0"/>
              <a:t>и</a:t>
            </a:r>
            <a:r>
              <a:rPr spc="-40" dirty="0"/>
              <a:t> </a:t>
            </a:r>
            <a:r>
              <a:rPr dirty="0"/>
              <a:t>не</a:t>
            </a:r>
            <a:r>
              <a:rPr spc="-40" dirty="0"/>
              <a:t> </a:t>
            </a:r>
            <a:r>
              <a:rPr dirty="0"/>
              <a:t>скачивайте</a:t>
            </a:r>
            <a:r>
              <a:rPr spc="-40" dirty="0"/>
              <a:t> </a:t>
            </a:r>
            <a:r>
              <a:rPr dirty="0"/>
              <a:t>неизвестные</a:t>
            </a:r>
            <a:r>
              <a:rPr spc="-40" dirty="0"/>
              <a:t> </a:t>
            </a:r>
            <a:r>
              <a:rPr spc="-10" dirty="0"/>
              <a:t>файлы </a:t>
            </a:r>
            <a:r>
              <a:rPr dirty="0"/>
              <a:t>или </a:t>
            </a:r>
            <a:r>
              <a:rPr spc="-10" dirty="0"/>
              <a:t>программы</a:t>
            </a:r>
            <a:endParaRPr sz="2100" dirty="0"/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2100" dirty="0"/>
              <a:t>Заведите</a:t>
            </a:r>
            <a:r>
              <a:rPr sz="2100" spc="-50" dirty="0"/>
              <a:t> </a:t>
            </a:r>
            <a:r>
              <a:rPr sz="2100" dirty="0"/>
              <a:t>отдельную</a:t>
            </a:r>
            <a:r>
              <a:rPr sz="2100" spc="-35" dirty="0"/>
              <a:t> </a:t>
            </a:r>
            <a:r>
              <a:rPr sz="2100" dirty="0"/>
              <a:t>банковскую</a:t>
            </a:r>
            <a:r>
              <a:rPr sz="2100" spc="-35" dirty="0"/>
              <a:t> </a:t>
            </a:r>
            <a:r>
              <a:rPr sz="2100" dirty="0"/>
              <a:t>карту</a:t>
            </a:r>
            <a:r>
              <a:rPr sz="2100" spc="-40" dirty="0"/>
              <a:t> </a:t>
            </a:r>
            <a:r>
              <a:rPr dirty="0"/>
              <a:t>для</a:t>
            </a:r>
            <a:r>
              <a:rPr spc="-30" dirty="0"/>
              <a:t> </a:t>
            </a:r>
            <a:r>
              <a:rPr dirty="0"/>
              <a:t>покупок</a:t>
            </a:r>
            <a:r>
              <a:rPr spc="-30" dirty="0"/>
              <a:t> </a:t>
            </a:r>
            <a:r>
              <a:rPr dirty="0"/>
              <a:t>в</a:t>
            </a:r>
            <a:r>
              <a:rPr spc="-30" dirty="0"/>
              <a:t> </a:t>
            </a:r>
            <a:r>
              <a:rPr spc="-10" dirty="0"/>
              <a:t>Интернете</a:t>
            </a:r>
            <a:endParaRPr sz="2100" dirty="0"/>
          </a:p>
          <a:p>
            <a:pPr marL="457200">
              <a:lnSpc>
                <a:spcPct val="100000"/>
              </a:lnSpc>
            </a:pPr>
            <a:endParaRPr sz="2300" dirty="0"/>
          </a:p>
          <a:p>
            <a:pPr marL="1718945" marR="1095375">
              <a:lnSpc>
                <a:spcPts val="2800"/>
              </a:lnSpc>
              <a:spcBef>
                <a:spcPts val="2050"/>
              </a:spcBef>
            </a:pPr>
            <a:r>
              <a:rPr sz="2000" spc="-75" dirty="0">
                <a:solidFill>
                  <a:srgbClr val="202024"/>
                </a:solidFill>
              </a:rPr>
              <a:t>Будьте</a:t>
            </a:r>
            <a:r>
              <a:rPr sz="2000" spc="-90" dirty="0">
                <a:solidFill>
                  <a:srgbClr val="202024"/>
                </a:solidFill>
              </a:rPr>
              <a:t> </a:t>
            </a:r>
            <a:r>
              <a:rPr sz="2000" spc="-25" dirty="0">
                <a:solidFill>
                  <a:srgbClr val="202024"/>
                </a:solidFill>
              </a:rPr>
              <a:t>бдительны:</a:t>
            </a:r>
            <a:r>
              <a:rPr sz="2000" spc="-85" dirty="0">
                <a:solidFill>
                  <a:srgbClr val="202024"/>
                </a:solidFill>
              </a:rPr>
              <a:t> </a:t>
            </a:r>
            <a:r>
              <a:rPr lang="ru-RU" sz="2000" spc="-85" dirty="0">
                <a:solidFill>
                  <a:srgbClr val="202024"/>
                </a:solidFill>
              </a:rPr>
              <a:t>                                                                             </a:t>
            </a:r>
            <a:r>
              <a:rPr sz="2000" dirty="0" err="1">
                <a:solidFill>
                  <a:srgbClr val="202024"/>
                </a:solidFill>
              </a:rPr>
              <a:t>не</a:t>
            </a:r>
            <a:r>
              <a:rPr sz="2000" spc="-90" dirty="0">
                <a:solidFill>
                  <a:srgbClr val="202024"/>
                </a:solidFill>
              </a:rPr>
              <a:t> </a:t>
            </a:r>
            <a:r>
              <a:rPr sz="2000" spc="-30" dirty="0">
                <a:solidFill>
                  <a:srgbClr val="202024"/>
                </a:solidFill>
              </a:rPr>
              <a:t>действуйте</a:t>
            </a:r>
            <a:r>
              <a:rPr sz="2000" spc="-85" dirty="0">
                <a:solidFill>
                  <a:srgbClr val="202024"/>
                </a:solidFill>
              </a:rPr>
              <a:t> </a:t>
            </a:r>
            <a:r>
              <a:rPr sz="2000" spc="-35" dirty="0" err="1">
                <a:solidFill>
                  <a:srgbClr val="202024"/>
                </a:solidFill>
              </a:rPr>
              <a:t>второпях</a:t>
            </a:r>
            <a:r>
              <a:rPr sz="2000" spc="-35" dirty="0">
                <a:solidFill>
                  <a:srgbClr val="202024"/>
                </a:solidFill>
              </a:rPr>
              <a:t> </a:t>
            </a:r>
            <a:r>
              <a:rPr sz="2000" dirty="0">
                <a:solidFill>
                  <a:srgbClr val="202024"/>
                </a:solidFill>
              </a:rPr>
              <a:t>и</a:t>
            </a:r>
            <a:r>
              <a:rPr sz="2000" spc="-75" dirty="0">
                <a:solidFill>
                  <a:srgbClr val="202024"/>
                </a:solidFill>
              </a:rPr>
              <a:t> </a:t>
            </a:r>
            <a:r>
              <a:rPr sz="2000" spc="-30" dirty="0">
                <a:solidFill>
                  <a:srgbClr val="202024"/>
                </a:solidFill>
              </a:rPr>
              <a:t>проверяйте</a:t>
            </a:r>
            <a:r>
              <a:rPr sz="2000" spc="-75" dirty="0">
                <a:solidFill>
                  <a:srgbClr val="202024"/>
                </a:solidFill>
              </a:rPr>
              <a:t> </a:t>
            </a:r>
            <a:r>
              <a:rPr sz="2000" spc="-10" dirty="0">
                <a:solidFill>
                  <a:srgbClr val="202024"/>
                </a:solidFill>
              </a:rPr>
              <a:t>информацию!</a:t>
            </a:r>
            <a:endParaRPr sz="2000" dirty="0"/>
          </a:p>
          <a:p>
            <a:pPr marL="1718945">
              <a:lnSpc>
                <a:spcPct val="100000"/>
              </a:lnSpc>
              <a:spcBef>
                <a:spcPts val="2375"/>
              </a:spcBef>
            </a:pPr>
            <a:r>
              <a:rPr b="0" dirty="0">
                <a:latin typeface="Arial"/>
                <a:cs typeface="Arial"/>
              </a:rPr>
              <a:t>Расскажите</a:t>
            </a:r>
            <a:r>
              <a:rPr b="0" spc="-5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эти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правила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поведения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своим</a:t>
            </a:r>
            <a:r>
              <a:rPr b="0" spc="-4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друзьям</a:t>
            </a:r>
            <a:r>
              <a:rPr b="0" spc="-40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и</a:t>
            </a:r>
            <a:r>
              <a:rPr b="0" spc="-35" dirty="0">
                <a:latin typeface="Arial"/>
                <a:cs typeface="Arial"/>
              </a:rPr>
              <a:t> </a:t>
            </a:r>
            <a:r>
              <a:rPr b="0" spc="-10" dirty="0">
                <a:latin typeface="Arial"/>
                <a:cs typeface="Arial"/>
              </a:rPr>
              <a:t>знакомым!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15976" y="1889869"/>
            <a:ext cx="394335" cy="382270"/>
            <a:chOff x="715976" y="1889869"/>
            <a:chExt cx="394335" cy="382270"/>
          </a:xfrm>
        </p:grpSpPr>
        <p:sp>
          <p:nvSpPr>
            <p:cNvPr id="7" name="object 7"/>
            <p:cNvSpPr/>
            <p:nvPr/>
          </p:nvSpPr>
          <p:spPr>
            <a:xfrm>
              <a:off x="715976" y="1913674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74421" y="1908919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15976" y="2399216"/>
            <a:ext cx="394335" cy="382270"/>
            <a:chOff x="715976" y="2399216"/>
            <a:chExt cx="394335" cy="382270"/>
          </a:xfrm>
        </p:grpSpPr>
        <p:sp>
          <p:nvSpPr>
            <p:cNvPr id="10" name="object 10"/>
            <p:cNvSpPr/>
            <p:nvPr/>
          </p:nvSpPr>
          <p:spPr>
            <a:xfrm>
              <a:off x="715976" y="24230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421" y="24182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715976" y="3097716"/>
            <a:ext cx="394335" cy="382270"/>
            <a:chOff x="715976" y="3097716"/>
            <a:chExt cx="394335" cy="382270"/>
          </a:xfrm>
        </p:grpSpPr>
        <p:sp>
          <p:nvSpPr>
            <p:cNvPr id="13" name="object 13"/>
            <p:cNvSpPr/>
            <p:nvPr/>
          </p:nvSpPr>
          <p:spPr>
            <a:xfrm>
              <a:off x="715976" y="3121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421" y="3116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715976" y="3732716"/>
            <a:ext cx="394335" cy="382270"/>
            <a:chOff x="715976" y="3732716"/>
            <a:chExt cx="394335" cy="382270"/>
          </a:xfrm>
        </p:grpSpPr>
        <p:sp>
          <p:nvSpPr>
            <p:cNvPr id="16" name="object 16"/>
            <p:cNvSpPr/>
            <p:nvPr/>
          </p:nvSpPr>
          <p:spPr>
            <a:xfrm>
              <a:off x="715976" y="37565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4421" y="37517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715976" y="4253416"/>
            <a:ext cx="394335" cy="382270"/>
            <a:chOff x="715976" y="4253416"/>
            <a:chExt cx="394335" cy="382270"/>
          </a:xfrm>
        </p:grpSpPr>
        <p:sp>
          <p:nvSpPr>
            <p:cNvPr id="19" name="object 19"/>
            <p:cNvSpPr/>
            <p:nvPr/>
          </p:nvSpPr>
          <p:spPr>
            <a:xfrm>
              <a:off x="715976" y="4277221"/>
              <a:ext cx="358775" cy="358775"/>
            </a:xfrm>
            <a:custGeom>
              <a:avLst/>
              <a:gdLst/>
              <a:ahLst/>
              <a:cxnLst/>
              <a:rect l="l" t="t" r="r" b="b"/>
              <a:pathLst>
                <a:path w="358775" h="358775">
                  <a:moveTo>
                    <a:pt x="179146" y="0"/>
                  </a:moveTo>
                  <a:lnTo>
                    <a:pt x="131519" y="6398"/>
                  </a:lnTo>
                  <a:lnTo>
                    <a:pt x="88725" y="24457"/>
                  </a:lnTo>
                  <a:lnTo>
                    <a:pt x="52468" y="52468"/>
                  </a:lnTo>
                  <a:lnTo>
                    <a:pt x="24457" y="88725"/>
                  </a:lnTo>
                  <a:lnTo>
                    <a:pt x="6398" y="131519"/>
                  </a:lnTo>
                  <a:lnTo>
                    <a:pt x="0" y="179146"/>
                  </a:lnTo>
                  <a:lnTo>
                    <a:pt x="6398" y="226772"/>
                  </a:lnTo>
                  <a:lnTo>
                    <a:pt x="24457" y="269567"/>
                  </a:lnTo>
                  <a:lnTo>
                    <a:pt x="52468" y="305823"/>
                  </a:lnTo>
                  <a:lnTo>
                    <a:pt x="88725" y="333835"/>
                  </a:lnTo>
                  <a:lnTo>
                    <a:pt x="131519" y="351893"/>
                  </a:lnTo>
                  <a:lnTo>
                    <a:pt x="179146" y="358292"/>
                  </a:lnTo>
                  <a:lnTo>
                    <a:pt x="226772" y="351893"/>
                  </a:lnTo>
                  <a:lnTo>
                    <a:pt x="269567" y="333835"/>
                  </a:lnTo>
                  <a:lnTo>
                    <a:pt x="305823" y="305823"/>
                  </a:lnTo>
                  <a:lnTo>
                    <a:pt x="333835" y="269567"/>
                  </a:lnTo>
                  <a:lnTo>
                    <a:pt x="351893" y="226772"/>
                  </a:lnTo>
                  <a:lnTo>
                    <a:pt x="358292" y="179146"/>
                  </a:lnTo>
                  <a:lnTo>
                    <a:pt x="351893" y="131519"/>
                  </a:lnTo>
                  <a:lnTo>
                    <a:pt x="333835" y="88725"/>
                  </a:lnTo>
                  <a:lnTo>
                    <a:pt x="305823" y="52468"/>
                  </a:lnTo>
                  <a:lnTo>
                    <a:pt x="269567" y="24457"/>
                  </a:lnTo>
                  <a:lnTo>
                    <a:pt x="226772" y="6398"/>
                  </a:lnTo>
                  <a:lnTo>
                    <a:pt x="17914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74421" y="4272466"/>
              <a:ext cx="316865" cy="266700"/>
            </a:xfrm>
            <a:custGeom>
              <a:avLst/>
              <a:gdLst/>
              <a:ahLst/>
              <a:cxnLst/>
              <a:rect l="l" t="t" r="r" b="b"/>
              <a:pathLst>
                <a:path w="316865" h="266700">
                  <a:moveTo>
                    <a:pt x="0" y="131305"/>
                  </a:moveTo>
                  <a:lnTo>
                    <a:pt x="108216" y="266369"/>
                  </a:lnTo>
                  <a:lnTo>
                    <a:pt x="316318" y="0"/>
                  </a:lnTo>
                </a:path>
              </a:pathLst>
            </a:custGeom>
            <a:ln w="38100">
              <a:solidFill>
                <a:srgbClr val="C1272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5" name="object 25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6" name="object 2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Скругленный прямоугольник 34"/>
          <p:cNvSpPr/>
          <p:nvPr/>
        </p:nvSpPr>
        <p:spPr>
          <a:xfrm>
            <a:off x="2067779" y="5120297"/>
            <a:ext cx="8581897" cy="914400"/>
          </a:xfrm>
          <a:prstGeom prst="roundRect">
            <a:avLst>
              <a:gd name="adj" fmla="val 21891"/>
            </a:avLst>
          </a:prstGeom>
          <a:noFill/>
          <a:ln w="57150">
            <a:solidFill>
              <a:srgbClr val="FF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object 27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1539956" y="492400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CEBC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55543" y="1066800"/>
            <a:ext cx="10480913" cy="4521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dirty="0"/>
              <a:t>ОБЩИЕ</a:t>
            </a:r>
            <a:r>
              <a:rPr spc="-35" dirty="0"/>
              <a:t> </a:t>
            </a:r>
            <a:r>
              <a:rPr spc="-20" dirty="0"/>
              <a:t>ПРАВИЛА</a:t>
            </a:r>
            <a:r>
              <a:rPr spc="-35" dirty="0"/>
              <a:t> </a:t>
            </a:r>
            <a:r>
              <a:rPr dirty="0"/>
              <a:t>ПОВЕДЕНИЯ</a:t>
            </a:r>
            <a:r>
              <a:rPr spc="-35" dirty="0"/>
              <a:t> </a:t>
            </a:r>
            <a:r>
              <a:rPr dirty="0"/>
              <a:t>С</a:t>
            </a:r>
            <a:r>
              <a:rPr spc="-35" dirty="0"/>
              <a:t> </a:t>
            </a:r>
            <a:r>
              <a:rPr spc="-10" dirty="0"/>
              <a:t>КИБЕРМОШЕННИКАМИ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005223" y="1987872"/>
            <a:ext cx="8456295" cy="4529509"/>
          </a:xfrm>
          <a:prstGeom prst="rect">
            <a:avLst/>
          </a:prstGeom>
        </p:spPr>
        <p:txBody>
          <a:bodyPr vert="horz" wrap="square" lIns="0" tIns="55879" rIns="0" bIns="0" rtlCol="0">
            <a:spAutoFit/>
          </a:bodyPr>
          <a:lstStyle/>
          <a:p>
            <a:pPr marL="12700" marR="5080" indent="-635">
              <a:lnSpc>
                <a:spcPts val="2200"/>
              </a:lnSpc>
              <a:spcBef>
                <a:spcPts val="439"/>
              </a:spcBef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Самостоятельно</a:t>
            </a:r>
            <a:r>
              <a:rPr sz="21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звоните</a:t>
            </a:r>
            <a:r>
              <a:rPr sz="21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свой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номеру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телефона,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указанному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обратной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стороне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карты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официальном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сайте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банка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600" dirty="0">
              <a:latin typeface="Arial"/>
              <a:cs typeface="Arial"/>
            </a:endParaRPr>
          </a:p>
          <a:p>
            <a:pPr marL="12700" marR="1691005">
              <a:lnSpc>
                <a:spcPts val="2200"/>
              </a:lnSpc>
              <a:spcBef>
                <a:spcPts val="5"/>
              </a:spcBef>
            </a:pP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Установите</a:t>
            </a:r>
            <a:r>
              <a:rPr sz="21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двухфакторный</a:t>
            </a:r>
            <a:r>
              <a:rPr sz="21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способ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аутентификации</a:t>
            </a:r>
            <a:r>
              <a:rPr sz="1800" b="1" spc="-1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–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например,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логин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пароль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+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подтверждающий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код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из</a:t>
            </a:r>
            <a:r>
              <a:rPr sz="1800" b="1" spc="-25" dirty="0">
                <a:solidFill>
                  <a:srgbClr val="202124"/>
                </a:solidFill>
                <a:latin typeface="Arial"/>
                <a:cs typeface="Arial"/>
              </a:rPr>
              <a:t> СМС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Arial"/>
              <a:cs typeface="Arial"/>
            </a:endParaRPr>
          </a:p>
          <a:p>
            <a:pPr marL="31115" marR="868680" indent="-635">
              <a:lnSpc>
                <a:spcPct val="103200"/>
              </a:lnSpc>
            </a:pP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Официальные</a:t>
            </a:r>
            <a:r>
              <a:rPr sz="21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202124"/>
                </a:solidFill>
                <a:latin typeface="Arial"/>
                <a:cs typeface="Arial"/>
              </a:rPr>
              <a:t>сайты</a:t>
            </a:r>
            <a:r>
              <a:rPr sz="21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финансовых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организаций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поисковых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системах</a:t>
            </a:r>
            <a:r>
              <a:rPr sz="18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(Яндекс,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Mail.ru)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помечены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цветным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кружком</a:t>
            </a:r>
            <a:r>
              <a:rPr sz="1800" b="1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галочкой</a:t>
            </a:r>
            <a:endParaRPr sz="1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400" dirty="0"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000" b="1" spc="-75" dirty="0">
                <a:solidFill>
                  <a:srgbClr val="202024"/>
                </a:solidFill>
                <a:latin typeface="Arial"/>
                <a:cs typeface="Arial"/>
              </a:rPr>
              <a:t>Будьте</a:t>
            </a:r>
            <a:r>
              <a:rPr sz="20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бдительны:</a:t>
            </a:r>
            <a:r>
              <a:rPr sz="20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endParaRPr lang="ru-RU" sz="2000" b="1" spc="-90" dirty="0">
              <a:solidFill>
                <a:srgbClr val="202024"/>
              </a:solidFill>
              <a:latin typeface="Arial"/>
              <a:cs typeface="Arial"/>
            </a:endParaRPr>
          </a:p>
          <a:p>
            <a:pPr marL="625475" marR="427990">
              <a:lnSpc>
                <a:spcPts val="2800"/>
              </a:lnSpc>
            </a:pPr>
            <a:r>
              <a:rPr sz="2000" b="1" dirty="0" err="1">
                <a:solidFill>
                  <a:srgbClr val="202024"/>
                </a:solidFill>
                <a:latin typeface="Arial"/>
                <a:cs typeface="Arial"/>
              </a:rPr>
              <a:t>не</a:t>
            </a:r>
            <a:r>
              <a:rPr sz="2000" b="1" spc="-9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действуйте</a:t>
            </a:r>
            <a:r>
              <a:rPr sz="2000" b="1" spc="-8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202024"/>
                </a:solidFill>
                <a:latin typeface="Arial"/>
                <a:cs typeface="Arial"/>
              </a:rPr>
              <a:t>второпях </a:t>
            </a:r>
            <a:r>
              <a:rPr sz="2000" b="1" dirty="0">
                <a:solidFill>
                  <a:srgbClr val="202024"/>
                </a:solidFill>
                <a:latin typeface="Arial"/>
                <a:cs typeface="Arial"/>
              </a:rPr>
              <a:t>и</a:t>
            </a:r>
            <a:r>
              <a:rPr sz="2000" b="1" spc="-80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30" dirty="0">
                <a:solidFill>
                  <a:srgbClr val="202024"/>
                </a:solidFill>
                <a:latin typeface="Arial"/>
                <a:cs typeface="Arial"/>
              </a:rPr>
              <a:t>проверяйте</a:t>
            </a:r>
            <a:r>
              <a:rPr sz="2000" b="1" spc="-75" dirty="0">
                <a:solidFill>
                  <a:srgbClr val="2020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024"/>
                </a:solidFill>
                <a:latin typeface="Arial"/>
                <a:cs typeface="Arial"/>
              </a:rPr>
              <a:t>информацию!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 dirty="0">
              <a:latin typeface="Arial"/>
              <a:cs typeface="Arial"/>
            </a:endParaRPr>
          </a:p>
          <a:p>
            <a:pPr marL="625475">
              <a:lnSpc>
                <a:spcPct val="100000"/>
              </a:lnSpc>
            </a:pP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Расскажите</a:t>
            </a:r>
            <a:r>
              <a:rPr sz="18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эти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правила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поведения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своим</a:t>
            </a:r>
            <a:r>
              <a:rPr sz="18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друзьям</a:t>
            </a:r>
            <a:r>
              <a:rPr sz="18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8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202124"/>
                </a:solidFill>
                <a:latin typeface="Arial"/>
                <a:cs typeface="Arial"/>
              </a:rPr>
              <a:t>знакомым!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9097" y="1655601"/>
            <a:ext cx="956803" cy="1036341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86650" y="3785679"/>
            <a:ext cx="785524" cy="78551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64326" y="2848103"/>
            <a:ext cx="813255" cy="65038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3" name="object 13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1775900" y="5040150"/>
            <a:ext cx="8581897" cy="914400"/>
          </a:xfrm>
          <a:prstGeom prst="roundRect">
            <a:avLst>
              <a:gd name="adj" fmla="val 21891"/>
            </a:avLst>
          </a:prstGeom>
          <a:noFill/>
          <a:ln w="57150">
            <a:solidFill>
              <a:srgbClr val="FF3B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object 27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1248077" y="4843854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A74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54000" y="1017284"/>
            <a:ext cx="96189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КАК</a:t>
            </a:r>
            <a:r>
              <a:rPr spc="-65" dirty="0"/>
              <a:t> </a:t>
            </a:r>
            <a:r>
              <a:rPr spc="-10" dirty="0"/>
              <a:t>ПРОТИВОСТОЯТЬ</a:t>
            </a:r>
            <a:r>
              <a:rPr spc="-55" dirty="0"/>
              <a:t> </a:t>
            </a:r>
            <a:r>
              <a:rPr dirty="0"/>
              <a:t>ТЕЛЕФОННЫМ</a:t>
            </a:r>
            <a:r>
              <a:rPr spc="-55" dirty="0"/>
              <a:t> </a:t>
            </a:r>
            <a:r>
              <a:rPr spc="-10" dirty="0"/>
              <a:t>МОШЕННИКАМ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54000" y="2005601"/>
            <a:ext cx="272605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отвечайте</a:t>
            </a:r>
            <a:endParaRPr sz="2300">
              <a:latin typeface="Arial"/>
              <a:cs typeface="Arial"/>
            </a:endParaRPr>
          </a:p>
          <a:p>
            <a:pPr marL="12700" marR="5080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на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звонки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незнакомых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номеров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4000" y="3114830"/>
            <a:ext cx="2849245" cy="8464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Прервите</a:t>
            </a:r>
            <a:r>
              <a:rPr sz="2300" b="1" spc="-1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202124"/>
                </a:solidFill>
                <a:latin typeface="Arial"/>
                <a:cs typeface="Arial"/>
              </a:rPr>
              <a:t>разговор,</a:t>
            </a:r>
            <a:endParaRPr sz="2300">
              <a:latin typeface="Arial"/>
              <a:cs typeface="Arial"/>
            </a:endParaRPr>
          </a:p>
          <a:p>
            <a:pPr marL="12700" marR="235585">
              <a:lnSpc>
                <a:spcPts val="1900"/>
              </a:lnSpc>
              <a:spcBef>
                <a:spcPts val="100"/>
              </a:spcBef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если</a:t>
            </a:r>
            <a:r>
              <a:rPr sz="1800" b="1" spc="-9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он</a:t>
            </a:r>
            <a:r>
              <a:rPr sz="1800" b="1" spc="-9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касается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финансовых </a:t>
            </a:r>
            <a:r>
              <a:rPr sz="1800" b="1" spc="-35" dirty="0">
                <a:solidFill>
                  <a:srgbClr val="202124"/>
                </a:solidFill>
                <a:latin typeface="Arial"/>
                <a:cs typeface="Arial"/>
              </a:rPr>
              <a:t>вопросов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72004" y="3324631"/>
            <a:ext cx="382905" cy="382905"/>
            <a:chOff x="472004" y="3324631"/>
            <a:chExt cx="382905" cy="382905"/>
          </a:xfrm>
        </p:grpSpPr>
        <p:sp>
          <p:nvSpPr>
            <p:cNvPr id="7" name="object 7"/>
            <p:cNvSpPr/>
            <p:nvPr/>
          </p:nvSpPr>
          <p:spPr>
            <a:xfrm>
              <a:off x="472004" y="3324631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3798" y="3384639"/>
              <a:ext cx="158813" cy="237324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72004" y="2169407"/>
            <a:ext cx="382905" cy="382905"/>
            <a:chOff x="472004" y="2169407"/>
            <a:chExt cx="382905" cy="382905"/>
          </a:xfrm>
        </p:grpSpPr>
        <p:sp>
          <p:nvSpPr>
            <p:cNvPr id="10" name="object 10"/>
            <p:cNvSpPr/>
            <p:nvPr/>
          </p:nvSpPr>
          <p:spPr>
            <a:xfrm>
              <a:off x="472004" y="2169407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4036" y="2225890"/>
              <a:ext cx="103835" cy="23732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54013" y="4229175"/>
            <a:ext cx="228346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80"/>
              </a:lnSpc>
              <a:spcBef>
                <a:spcPts val="1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торопитесь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980"/>
              </a:lnSpc>
            </a:pP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принимать</a:t>
            </a:r>
            <a:r>
              <a:rPr sz="18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решение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72004" y="4355950"/>
            <a:ext cx="382905" cy="382905"/>
            <a:chOff x="472004" y="4355950"/>
            <a:chExt cx="382905" cy="382905"/>
          </a:xfrm>
        </p:grpSpPr>
        <p:sp>
          <p:nvSpPr>
            <p:cNvPr id="14" name="object 14"/>
            <p:cNvSpPr/>
            <p:nvPr/>
          </p:nvSpPr>
          <p:spPr>
            <a:xfrm>
              <a:off x="472004" y="435595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4687" y="4426480"/>
              <a:ext cx="157035" cy="241363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054000" y="5191572"/>
            <a:ext cx="3535679" cy="1125855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12700" marR="5080">
              <a:lnSpc>
                <a:spcPct val="79800"/>
              </a:lnSpc>
              <a:spcBef>
                <a:spcPts val="655"/>
              </a:spcBef>
            </a:pP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Проверьте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информацию </a:t>
            </a: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23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Интернете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обратитесь</a:t>
            </a:r>
            <a:r>
              <a:rPr sz="18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за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помощью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близким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202124"/>
                </a:solidFill>
                <a:latin typeface="Arial"/>
                <a:cs typeface="Arial"/>
              </a:rPr>
              <a:t>родственникам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72004" y="5353754"/>
            <a:ext cx="382905" cy="382905"/>
            <a:chOff x="472004" y="5353754"/>
            <a:chExt cx="382905" cy="382905"/>
          </a:xfrm>
        </p:grpSpPr>
        <p:sp>
          <p:nvSpPr>
            <p:cNvPr id="18" name="object 18"/>
            <p:cNvSpPr/>
            <p:nvPr/>
          </p:nvSpPr>
          <p:spPr>
            <a:xfrm>
              <a:off x="472004" y="5353754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8241" y="5414318"/>
              <a:ext cx="169938" cy="237337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9213366" y="1921135"/>
            <a:ext cx="2590165" cy="10877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12700" marR="176530">
              <a:lnSpc>
                <a:spcPct val="68800"/>
              </a:lnSpc>
              <a:spcBef>
                <a:spcPts val="960"/>
              </a:spcBef>
            </a:pPr>
            <a:r>
              <a:rPr sz="2300" b="1" spc="-40" dirty="0">
                <a:solidFill>
                  <a:srgbClr val="202124"/>
                </a:solidFill>
                <a:latin typeface="Arial"/>
                <a:cs typeface="Arial"/>
              </a:rPr>
              <a:t>Самостоятельно </a:t>
            </a:r>
            <a:r>
              <a:rPr sz="2300" b="1" spc="-10" dirty="0">
                <a:solidFill>
                  <a:srgbClr val="202124"/>
                </a:solidFill>
                <a:latin typeface="Arial"/>
                <a:cs typeface="Arial"/>
              </a:rPr>
              <a:t>позвоните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ts val="1670"/>
              </a:lnSpc>
            </a:pPr>
            <a:r>
              <a:rPr sz="1800" b="1" spc="-30" dirty="0">
                <a:solidFill>
                  <a:srgbClr val="202124"/>
                </a:solidFill>
                <a:latin typeface="Arial"/>
                <a:cs typeface="Arial"/>
              </a:rPr>
              <a:t>близкому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человеку</a:t>
            </a:r>
            <a:r>
              <a:rPr sz="18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ts val="2030"/>
              </a:lnSpc>
            </a:pP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банк</a:t>
            </a:r>
            <a:r>
              <a:rPr sz="1800" b="1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/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202124"/>
                </a:solidFill>
                <a:latin typeface="Arial"/>
                <a:cs typeface="Arial"/>
              </a:rPr>
              <a:t>в</a:t>
            </a:r>
            <a:r>
              <a:rPr sz="1800" b="1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202124"/>
                </a:solidFill>
                <a:latin typeface="Arial"/>
                <a:cs typeface="Arial"/>
              </a:rPr>
              <a:t>организацию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199458" y="2076495"/>
            <a:ext cx="4801235" cy="4759960"/>
            <a:chOff x="4199458" y="2076495"/>
            <a:chExt cx="4801235" cy="4759960"/>
          </a:xfrm>
        </p:grpSpPr>
        <p:sp>
          <p:nvSpPr>
            <p:cNvPr id="22" name="object 22"/>
            <p:cNvSpPr/>
            <p:nvPr/>
          </p:nvSpPr>
          <p:spPr>
            <a:xfrm>
              <a:off x="8618052" y="2076495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5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718144" y="2140812"/>
              <a:ext cx="171450" cy="255904"/>
            </a:xfrm>
            <a:custGeom>
              <a:avLst/>
              <a:gdLst/>
              <a:ahLst/>
              <a:cxnLst/>
              <a:rect l="l" t="t" r="r" b="b"/>
              <a:pathLst>
                <a:path w="171450" h="255905">
                  <a:moveTo>
                    <a:pt x="159918" y="0"/>
                  </a:moveTo>
                  <a:lnTo>
                    <a:pt x="30911" y="0"/>
                  </a:lnTo>
                  <a:lnTo>
                    <a:pt x="5905" y="132473"/>
                  </a:lnTo>
                  <a:lnTo>
                    <a:pt x="45491" y="138214"/>
                  </a:lnTo>
                  <a:lnTo>
                    <a:pt x="54097" y="130081"/>
                  </a:lnTo>
                  <a:lnTo>
                    <a:pt x="63245" y="124275"/>
                  </a:lnTo>
                  <a:lnTo>
                    <a:pt x="72937" y="120794"/>
                  </a:lnTo>
                  <a:lnTo>
                    <a:pt x="83172" y="119634"/>
                  </a:lnTo>
                  <a:lnTo>
                    <a:pt x="91195" y="120365"/>
                  </a:lnTo>
                  <a:lnTo>
                    <a:pt x="120363" y="155525"/>
                  </a:lnTo>
                  <a:lnTo>
                    <a:pt x="121018" y="166509"/>
                  </a:lnTo>
                  <a:lnTo>
                    <a:pt x="120356" y="178227"/>
                  </a:lnTo>
                  <a:lnTo>
                    <a:pt x="98667" y="213239"/>
                  </a:lnTo>
                  <a:lnTo>
                    <a:pt x="84556" y="216344"/>
                  </a:lnTo>
                  <a:lnTo>
                    <a:pt x="78067" y="215742"/>
                  </a:lnTo>
                  <a:lnTo>
                    <a:pt x="50170" y="188399"/>
                  </a:lnTo>
                  <a:lnTo>
                    <a:pt x="48615" y="180581"/>
                  </a:lnTo>
                  <a:lnTo>
                    <a:pt x="0" y="185610"/>
                  </a:lnTo>
                  <a:lnTo>
                    <a:pt x="16571" y="226212"/>
                  </a:lnTo>
                  <a:lnTo>
                    <a:pt x="52049" y="250677"/>
                  </a:lnTo>
                  <a:lnTo>
                    <a:pt x="84035" y="255409"/>
                  </a:lnTo>
                  <a:lnTo>
                    <a:pt x="104886" y="253304"/>
                  </a:lnTo>
                  <a:lnTo>
                    <a:pt x="139349" y="236464"/>
                  </a:lnTo>
                  <a:lnTo>
                    <a:pt x="166641" y="195378"/>
                  </a:lnTo>
                  <a:lnTo>
                    <a:pt x="171196" y="165646"/>
                  </a:lnTo>
                  <a:lnTo>
                    <a:pt x="169786" y="147684"/>
                  </a:lnTo>
                  <a:lnTo>
                    <a:pt x="148628" y="104355"/>
                  </a:lnTo>
                  <a:lnTo>
                    <a:pt x="109201" y="82210"/>
                  </a:lnTo>
                  <a:lnTo>
                    <a:pt x="93586" y="80733"/>
                  </a:lnTo>
                  <a:lnTo>
                    <a:pt x="85123" y="81243"/>
                  </a:lnTo>
                  <a:lnTo>
                    <a:pt x="76746" y="82773"/>
                  </a:lnTo>
                  <a:lnTo>
                    <a:pt x="68454" y="85325"/>
                  </a:lnTo>
                  <a:lnTo>
                    <a:pt x="60248" y="88900"/>
                  </a:lnTo>
                  <a:lnTo>
                    <a:pt x="67894" y="45656"/>
                  </a:lnTo>
                  <a:lnTo>
                    <a:pt x="159918" y="45656"/>
                  </a:lnTo>
                  <a:lnTo>
                    <a:pt x="159918" y="0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618052" y="3493563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4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8717504" y="3535460"/>
              <a:ext cx="170180" cy="260350"/>
            </a:xfrm>
            <a:custGeom>
              <a:avLst/>
              <a:gdLst/>
              <a:ahLst/>
              <a:cxnLst/>
              <a:rect l="l" t="t" r="r" b="b"/>
              <a:pathLst>
                <a:path w="170179" h="260350">
                  <a:moveTo>
                    <a:pt x="93019" y="0"/>
                  </a:moveTo>
                  <a:lnTo>
                    <a:pt x="55569" y="7724"/>
                  </a:lnTo>
                  <a:lnTo>
                    <a:pt x="14491" y="48840"/>
                  </a:lnTo>
                  <a:lnTo>
                    <a:pt x="1571" y="99243"/>
                  </a:lnTo>
                  <a:lnTo>
                    <a:pt x="0" y="132724"/>
                  </a:lnTo>
                  <a:lnTo>
                    <a:pt x="1506" y="163513"/>
                  </a:lnTo>
                  <a:lnTo>
                    <a:pt x="13921" y="212605"/>
                  </a:lnTo>
                  <a:lnTo>
                    <a:pt x="38058" y="243080"/>
                  </a:lnTo>
                  <a:lnTo>
                    <a:pt x="88168" y="259930"/>
                  </a:lnTo>
                  <a:lnTo>
                    <a:pt x="105320" y="258454"/>
                  </a:lnTo>
                  <a:lnTo>
                    <a:pt x="147020" y="236308"/>
                  </a:lnTo>
                  <a:lnTo>
                    <a:pt x="159036" y="219468"/>
                  </a:lnTo>
                  <a:lnTo>
                    <a:pt x="90594" y="219468"/>
                  </a:lnTo>
                  <a:lnTo>
                    <a:pt x="83759" y="218659"/>
                  </a:lnTo>
                  <a:lnTo>
                    <a:pt x="57386" y="190890"/>
                  </a:lnTo>
                  <a:lnTo>
                    <a:pt x="54653" y="169811"/>
                  </a:lnTo>
                  <a:lnTo>
                    <a:pt x="55260" y="159705"/>
                  </a:lnTo>
                  <a:lnTo>
                    <a:pt x="81403" y="126913"/>
                  </a:lnTo>
                  <a:lnTo>
                    <a:pt x="88168" y="126225"/>
                  </a:lnTo>
                  <a:lnTo>
                    <a:pt x="157777" y="126225"/>
                  </a:lnTo>
                  <a:lnTo>
                    <a:pt x="157685" y="126033"/>
                  </a:lnTo>
                  <a:lnTo>
                    <a:pt x="148150" y="113550"/>
                  </a:lnTo>
                  <a:lnTo>
                    <a:pt x="146209" y="111823"/>
                  </a:lnTo>
                  <a:lnTo>
                    <a:pt x="50487" y="111823"/>
                  </a:lnTo>
                  <a:lnTo>
                    <a:pt x="52383" y="91631"/>
                  </a:lnTo>
                  <a:lnTo>
                    <a:pt x="63936" y="54000"/>
                  </a:lnTo>
                  <a:lnTo>
                    <a:pt x="90073" y="40106"/>
                  </a:lnTo>
                  <a:lnTo>
                    <a:pt x="158222" y="40106"/>
                  </a:lnTo>
                  <a:lnTo>
                    <a:pt x="156600" y="36139"/>
                  </a:lnTo>
                  <a:lnTo>
                    <a:pt x="119529" y="4057"/>
                  </a:lnTo>
                  <a:lnTo>
                    <a:pt x="106900" y="1014"/>
                  </a:lnTo>
                  <a:lnTo>
                    <a:pt x="93019" y="0"/>
                  </a:lnTo>
                  <a:close/>
                </a:path>
                <a:path w="170179" h="260350">
                  <a:moveTo>
                    <a:pt x="157777" y="126225"/>
                  </a:moveTo>
                  <a:lnTo>
                    <a:pt x="88168" y="126225"/>
                  </a:lnTo>
                  <a:lnTo>
                    <a:pt x="95152" y="126947"/>
                  </a:lnTo>
                  <a:lnTo>
                    <a:pt x="101531" y="129112"/>
                  </a:lnTo>
                  <a:lnTo>
                    <a:pt x="121584" y="162567"/>
                  </a:lnTo>
                  <a:lnTo>
                    <a:pt x="122191" y="174155"/>
                  </a:lnTo>
                  <a:lnTo>
                    <a:pt x="121627" y="185372"/>
                  </a:lnTo>
                  <a:lnTo>
                    <a:pt x="99623" y="219468"/>
                  </a:lnTo>
                  <a:lnTo>
                    <a:pt x="159036" y="219468"/>
                  </a:lnTo>
                  <a:lnTo>
                    <a:pt x="164215" y="208838"/>
                  </a:lnTo>
                  <a:lnTo>
                    <a:pt x="168512" y="192203"/>
                  </a:lnTo>
                  <a:lnTo>
                    <a:pt x="169943" y="173634"/>
                  </a:lnTo>
                  <a:lnTo>
                    <a:pt x="168581" y="156072"/>
                  </a:lnTo>
                  <a:lnTo>
                    <a:pt x="164495" y="140206"/>
                  </a:lnTo>
                  <a:lnTo>
                    <a:pt x="157777" y="126225"/>
                  </a:lnTo>
                  <a:close/>
                </a:path>
                <a:path w="170179" h="260350">
                  <a:moveTo>
                    <a:pt x="95801" y="90284"/>
                  </a:moveTo>
                  <a:lnTo>
                    <a:pt x="82811" y="91631"/>
                  </a:lnTo>
                  <a:lnTo>
                    <a:pt x="70929" y="95672"/>
                  </a:lnTo>
                  <a:lnTo>
                    <a:pt x="60155" y="102403"/>
                  </a:lnTo>
                  <a:lnTo>
                    <a:pt x="50487" y="111823"/>
                  </a:lnTo>
                  <a:lnTo>
                    <a:pt x="146209" y="111823"/>
                  </a:lnTo>
                  <a:lnTo>
                    <a:pt x="136713" y="103373"/>
                  </a:lnTo>
                  <a:lnTo>
                    <a:pt x="124176" y="96102"/>
                  </a:lnTo>
                  <a:lnTo>
                    <a:pt x="110502" y="91735"/>
                  </a:lnTo>
                  <a:lnTo>
                    <a:pt x="95801" y="90284"/>
                  </a:lnTo>
                  <a:close/>
                </a:path>
                <a:path w="170179" h="260350">
                  <a:moveTo>
                    <a:pt x="158222" y="40106"/>
                  </a:moveTo>
                  <a:lnTo>
                    <a:pt x="97820" y="40106"/>
                  </a:lnTo>
                  <a:lnTo>
                    <a:pt x="104132" y="42430"/>
                  </a:lnTo>
                  <a:lnTo>
                    <a:pt x="113860" y="51676"/>
                  </a:lnTo>
                  <a:lnTo>
                    <a:pt x="116870" y="58864"/>
                  </a:lnTo>
                  <a:lnTo>
                    <a:pt x="118026" y="68580"/>
                  </a:lnTo>
                  <a:lnTo>
                    <a:pt x="165257" y="63373"/>
                  </a:lnTo>
                  <a:lnTo>
                    <a:pt x="161776" y="48798"/>
                  </a:lnTo>
                  <a:lnTo>
                    <a:pt x="158222" y="40106"/>
                  </a:lnTo>
                  <a:close/>
                </a:path>
              </a:pathLst>
            </a:custGeom>
            <a:solidFill>
              <a:srgbClr val="2723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99458" y="2115668"/>
              <a:ext cx="4664750" cy="4720614"/>
            </a:xfrm>
            <a:prstGeom prst="rect">
              <a:avLst/>
            </a:prstGeom>
          </p:spPr>
        </p:pic>
      </p:grpSp>
      <p:sp>
        <p:nvSpPr>
          <p:cNvPr id="27" name="object 27"/>
          <p:cNvSpPr txBox="1"/>
          <p:nvPr/>
        </p:nvSpPr>
        <p:spPr>
          <a:xfrm>
            <a:off x="9213366" y="3389833"/>
            <a:ext cx="2772410" cy="8483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81900"/>
              </a:lnSpc>
              <a:spcBef>
                <a:spcPts val="600"/>
              </a:spcBef>
            </a:pPr>
            <a:r>
              <a:rPr sz="2300" b="1" dirty="0">
                <a:solidFill>
                  <a:srgbClr val="202124"/>
                </a:solidFill>
                <a:latin typeface="Arial"/>
                <a:cs typeface="Arial"/>
              </a:rPr>
              <a:t>Не</a:t>
            </a:r>
            <a:r>
              <a:rPr sz="2300" b="1" spc="-7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300" b="1" spc="-35" dirty="0">
                <a:solidFill>
                  <a:srgbClr val="202124"/>
                </a:solidFill>
                <a:latin typeface="Arial"/>
                <a:cs typeface="Arial"/>
              </a:rPr>
              <a:t>перезванивайте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</a:t>
            </a:r>
            <a:r>
              <a:rPr sz="1900" b="1" spc="-6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незнакомым номерам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187903" y="5329906"/>
            <a:ext cx="264160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1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Возьмите</a:t>
            </a:r>
            <a:r>
              <a:rPr sz="2100" b="1" spc="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20" dirty="0">
                <a:solidFill>
                  <a:srgbClr val="FFFFFF"/>
                </a:solidFill>
                <a:latin typeface="Arial"/>
                <a:cs typeface="Arial"/>
              </a:rPr>
              <a:t>паузу</a:t>
            </a:r>
            <a:endParaRPr sz="2100">
              <a:latin typeface="Arial"/>
              <a:cs typeface="Arial"/>
            </a:endParaRP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спросите</a:t>
            </a:r>
            <a:r>
              <a:rPr sz="2100" b="1" spc="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совета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у</a:t>
            </a:r>
            <a:r>
              <a:rPr sz="2100" b="1" spc="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родных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dirty="0">
                <a:solidFill>
                  <a:srgbClr val="FFFFFF"/>
                </a:solidFill>
                <a:latin typeface="Arial"/>
                <a:cs typeface="Arial"/>
              </a:rPr>
              <a:t>и</a:t>
            </a:r>
            <a:r>
              <a:rPr sz="2100" b="1" spc="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Arial"/>
                <a:cs typeface="Arial"/>
              </a:rPr>
              <a:t>друзей!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012801" y="4533041"/>
            <a:ext cx="2944588" cy="1923022"/>
          </a:xfrm>
          <a:prstGeom prst="rect">
            <a:avLst/>
          </a:prstGeom>
        </p:spPr>
      </p:pic>
      <p:sp>
        <p:nvSpPr>
          <p:cNvPr id="30" name="object 30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4" name="object 34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5" name="object 3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271869" y="3576132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717558" y="0"/>
                </a:moveTo>
                <a:lnTo>
                  <a:pt x="123164" y="0"/>
                </a:lnTo>
                <a:lnTo>
                  <a:pt x="75223" y="9678"/>
                </a:lnTo>
                <a:lnTo>
                  <a:pt x="36074" y="36074"/>
                </a:lnTo>
                <a:lnTo>
                  <a:pt x="9678" y="75223"/>
                </a:lnTo>
                <a:lnTo>
                  <a:pt x="0" y="123164"/>
                </a:lnTo>
                <a:lnTo>
                  <a:pt x="0" y="308851"/>
                </a:lnTo>
                <a:lnTo>
                  <a:pt x="9678" y="356784"/>
                </a:lnTo>
                <a:lnTo>
                  <a:pt x="36074" y="395930"/>
                </a:lnTo>
                <a:lnTo>
                  <a:pt x="75223" y="422324"/>
                </a:lnTo>
                <a:lnTo>
                  <a:pt x="123164" y="432003"/>
                </a:lnTo>
                <a:lnTo>
                  <a:pt x="2717558" y="432003"/>
                </a:lnTo>
                <a:lnTo>
                  <a:pt x="2765497" y="422324"/>
                </a:lnTo>
                <a:lnTo>
                  <a:pt x="2804642" y="395930"/>
                </a:lnTo>
                <a:lnTo>
                  <a:pt x="2831033" y="356784"/>
                </a:lnTo>
                <a:lnTo>
                  <a:pt x="2840710" y="308851"/>
                </a:lnTo>
                <a:lnTo>
                  <a:pt x="2840710" y="123164"/>
                </a:lnTo>
                <a:lnTo>
                  <a:pt x="2831033" y="75223"/>
                </a:lnTo>
                <a:lnTo>
                  <a:pt x="2804642" y="36074"/>
                </a:lnTo>
                <a:lnTo>
                  <a:pt x="2765497" y="9678"/>
                </a:lnTo>
                <a:lnTo>
                  <a:pt x="271755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271871" y="2934138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62" y="0"/>
                </a:lnTo>
                <a:lnTo>
                  <a:pt x="97158" y="7242"/>
                </a:lnTo>
                <a:lnTo>
                  <a:pt x="58161" y="27410"/>
                </a:lnTo>
                <a:lnTo>
                  <a:pt x="27409" y="58164"/>
                </a:lnTo>
                <a:lnTo>
                  <a:pt x="7242" y="97165"/>
                </a:lnTo>
                <a:lnTo>
                  <a:pt x="0" y="142074"/>
                </a:lnTo>
                <a:lnTo>
                  <a:pt x="0" y="289941"/>
                </a:lnTo>
                <a:lnTo>
                  <a:pt x="7242" y="334844"/>
                </a:lnTo>
                <a:lnTo>
                  <a:pt x="27409" y="373841"/>
                </a:lnTo>
                <a:lnTo>
                  <a:pt x="58161" y="404593"/>
                </a:lnTo>
                <a:lnTo>
                  <a:pt x="97158" y="424760"/>
                </a:lnTo>
                <a:lnTo>
                  <a:pt x="142062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1"/>
                </a:lnTo>
                <a:lnTo>
                  <a:pt x="2840710" y="142074"/>
                </a:lnTo>
                <a:lnTo>
                  <a:pt x="2833468" y="97165"/>
                </a:lnTo>
                <a:lnTo>
                  <a:pt x="2813301" y="58164"/>
                </a:lnTo>
                <a:lnTo>
                  <a:pt x="2782549" y="27410"/>
                </a:lnTo>
                <a:lnTo>
                  <a:pt x="2743551" y="7242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40228" y="3483489"/>
            <a:ext cx="2840990" cy="432434"/>
          </a:xfrm>
          <a:custGeom>
            <a:avLst/>
            <a:gdLst/>
            <a:ahLst/>
            <a:cxnLst/>
            <a:rect l="l" t="t" r="r" b="b"/>
            <a:pathLst>
              <a:path w="2840990" h="432435">
                <a:moveTo>
                  <a:pt x="2698648" y="0"/>
                </a:moveTo>
                <a:lnTo>
                  <a:pt x="142074" y="0"/>
                </a:lnTo>
                <a:lnTo>
                  <a:pt x="97170" y="7243"/>
                </a:lnTo>
                <a:lnTo>
                  <a:pt x="58169" y="27412"/>
                </a:lnTo>
                <a:lnTo>
                  <a:pt x="27413" y="58166"/>
                </a:lnTo>
                <a:lnTo>
                  <a:pt x="7243" y="97163"/>
                </a:lnTo>
                <a:lnTo>
                  <a:pt x="0" y="142062"/>
                </a:lnTo>
                <a:lnTo>
                  <a:pt x="0" y="289940"/>
                </a:lnTo>
                <a:lnTo>
                  <a:pt x="7243" y="334844"/>
                </a:lnTo>
                <a:lnTo>
                  <a:pt x="27413" y="373841"/>
                </a:lnTo>
                <a:lnTo>
                  <a:pt x="58169" y="404593"/>
                </a:lnTo>
                <a:lnTo>
                  <a:pt x="97170" y="424760"/>
                </a:lnTo>
                <a:lnTo>
                  <a:pt x="142074" y="432003"/>
                </a:lnTo>
                <a:lnTo>
                  <a:pt x="2698648" y="432003"/>
                </a:lnTo>
                <a:lnTo>
                  <a:pt x="2743551" y="424760"/>
                </a:lnTo>
                <a:lnTo>
                  <a:pt x="2782549" y="404593"/>
                </a:lnTo>
                <a:lnTo>
                  <a:pt x="2813301" y="373841"/>
                </a:lnTo>
                <a:lnTo>
                  <a:pt x="2833468" y="334844"/>
                </a:lnTo>
                <a:lnTo>
                  <a:pt x="2840710" y="289940"/>
                </a:lnTo>
                <a:lnTo>
                  <a:pt x="2840710" y="142062"/>
                </a:lnTo>
                <a:lnTo>
                  <a:pt x="2833468" y="97163"/>
                </a:lnTo>
                <a:lnTo>
                  <a:pt x="2813301" y="58166"/>
                </a:lnTo>
                <a:lnTo>
                  <a:pt x="2782549" y="27412"/>
                </a:lnTo>
                <a:lnTo>
                  <a:pt x="2743551" y="7243"/>
                </a:lnTo>
                <a:lnTo>
                  <a:pt x="2698648" y="0"/>
                </a:lnTo>
                <a:close/>
              </a:path>
            </a:pathLst>
          </a:custGeom>
          <a:solidFill>
            <a:srgbClr val="FFFFFF">
              <a:alpha val="41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2440237" y="2856280"/>
            <a:ext cx="2845435" cy="432434"/>
            <a:chOff x="2440237" y="2856280"/>
            <a:chExt cx="2845435" cy="432434"/>
          </a:xfrm>
        </p:grpSpPr>
        <p:sp>
          <p:nvSpPr>
            <p:cNvPr id="7" name="object 7"/>
            <p:cNvSpPr/>
            <p:nvPr/>
          </p:nvSpPr>
          <p:spPr>
            <a:xfrm>
              <a:off x="2444935" y="2856280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440237" y="2856280"/>
              <a:ext cx="1329055" cy="432434"/>
            </a:xfrm>
            <a:custGeom>
              <a:avLst/>
              <a:gdLst/>
              <a:ahLst/>
              <a:cxnLst/>
              <a:rect l="l" t="t" r="r" b="b"/>
              <a:pathLst>
                <a:path w="1329054" h="432435">
                  <a:moveTo>
                    <a:pt x="1328483" y="0"/>
                  </a:moveTo>
                  <a:lnTo>
                    <a:pt x="132422" y="0"/>
                  </a:lnTo>
                  <a:lnTo>
                    <a:pt x="90565" y="6751"/>
                  </a:lnTo>
                  <a:lnTo>
                    <a:pt x="54213" y="25552"/>
                  </a:lnTo>
                  <a:lnTo>
                    <a:pt x="25548" y="54219"/>
                  </a:lnTo>
                  <a:lnTo>
                    <a:pt x="6750" y="90570"/>
                  </a:lnTo>
                  <a:lnTo>
                    <a:pt x="0" y="132422"/>
                  </a:lnTo>
                  <a:lnTo>
                    <a:pt x="0" y="299580"/>
                  </a:lnTo>
                  <a:lnTo>
                    <a:pt x="6750" y="341437"/>
                  </a:lnTo>
                  <a:lnTo>
                    <a:pt x="25548" y="377789"/>
                  </a:lnTo>
                  <a:lnTo>
                    <a:pt x="54213" y="406454"/>
                  </a:lnTo>
                  <a:lnTo>
                    <a:pt x="90565" y="425252"/>
                  </a:lnTo>
                  <a:lnTo>
                    <a:pt x="132422" y="432003"/>
                  </a:lnTo>
                  <a:lnTo>
                    <a:pt x="1328483" y="432003"/>
                  </a:lnTo>
                  <a:lnTo>
                    <a:pt x="1328483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2061042" y="2418664"/>
            <a:ext cx="73025" cy="2507615"/>
            <a:chOff x="2061042" y="2418664"/>
            <a:chExt cx="73025" cy="2507615"/>
          </a:xfrm>
        </p:grpSpPr>
        <p:sp>
          <p:nvSpPr>
            <p:cNvPr id="10" name="object 10"/>
            <p:cNvSpPr/>
            <p:nvPr/>
          </p:nvSpPr>
          <p:spPr>
            <a:xfrm>
              <a:off x="2097459" y="2448722"/>
              <a:ext cx="0" cy="2477770"/>
            </a:xfrm>
            <a:custGeom>
              <a:avLst/>
              <a:gdLst/>
              <a:ahLst/>
              <a:cxnLst/>
              <a:rect l="l" t="t" r="r" b="b"/>
              <a:pathLst>
                <a:path h="2477770">
                  <a:moveTo>
                    <a:pt x="0" y="0"/>
                  </a:moveTo>
                  <a:lnTo>
                    <a:pt x="0" y="2477160"/>
                  </a:lnTo>
                </a:path>
              </a:pathLst>
            </a:custGeom>
            <a:ln w="12522">
              <a:solidFill>
                <a:srgbClr val="40404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2418664"/>
              <a:ext cx="72834" cy="7282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053124"/>
              <a:ext cx="72834" cy="7282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3657674"/>
              <a:ext cx="72834" cy="7282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257403"/>
              <a:ext cx="72834" cy="7282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61042" y="4853048"/>
              <a:ext cx="72834" cy="72821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2591946" y="1980481"/>
            <a:ext cx="11137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272324"/>
                </a:solidFill>
                <a:latin typeface="Arial"/>
                <a:cs typeface="Arial"/>
              </a:rPr>
              <a:t>ТЫС.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ЕДИНИЦ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071940" y="916123"/>
            <a:ext cx="6360795" cy="871855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spc="-10" dirty="0"/>
              <a:t>КИБЕРМОШЕННИЧЕСТВО: КОЛИЧЕСТВО</a:t>
            </a:r>
            <a:r>
              <a:rPr spc="-80" dirty="0"/>
              <a:t> </a:t>
            </a:r>
            <a:r>
              <a:rPr spc="-20" dirty="0"/>
              <a:t>ОПЕРАЦИЙ</a:t>
            </a:r>
            <a:r>
              <a:rPr spc="-80" dirty="0"/>
              <a:t> </a:t>
            </a:r>
            <a:r>
              <a:rPr dirty="0"/>
              <a:t>И</a:t>
            </a:r>
            <a:r>
              <a:rPr spc="-75" dirty="0"/>
              <a:t> </a:t>
            </a:r>
            <a:r>
              <a:rPr spc="-10" dirty="0"/>
              <a:t>УЩЕРБ</a:t>
            </a:r>
          </a:p>
        </p:txBody>
      </p:sp>
      <p:sp>
        <p:nvSpPr>
          <p:cNvPr id="18" name="object 18"/>
          <p:cNvSpPr/>
          <p:nvPr/>
        </p:nvSpPr>
        <p:spPr>
          <a:xfrm>
            <a:off x="2440230" y="3483489"/>
            <a:ext cx="1502410" cy="432434"/>
          </a:xfrm>
          <a:custGeom>
            <a:avLst/>
            <a:gdLst/>
            <a:ahLst/>
            <a:cxnLst/>
            <a:rect l="l" t="t" r="r" b="b"/>
            <a:pathLst>
              <a:path w="1502410" h="432435">
                <a:moveTo>
                  <a:pt x="1501952" y="0"/>
                </a:moveTo>
                <a:lnTo>
                  <a:pt x="153504" y="0"/>
                </a:lnTo>
                <a:lnTo>
                  <a:pt x="104987" y="7826"/>
                </a:lnTo>
                <a:lnTo>
                  <a:pt x="62849" y="29620"/>
                </a:lnTo>
                <a:lnTo>
                  <a:pt x="29619" y="62852"/>
                </a:lnTo>
                <a:lnTo>
                  <a:pt x="7826" y="104994"/>
                </a:lnTo>
                <a:lnTo>
                  <a:pt x="0" y="153517"/>
                </a:lnTo>
                <a:lnTo>
                  <a:pt x="0" y="288556"/>
                </a:lnTo>
                <a:lnTo>
                  <a:pt x="7313" y="333896"/>
                </a:lnTo>
                <a:lnTo>
                  <a:pt x="27677" y="373274"/>
                </a:lnTo>
                <a:lnTo>
                  <a:pt x="58729" y="404326"/>
                </a:lnTo>
                <a:lnTo>
                  <a:pt x="98106" y="424690"/>
                </a:lnTo>
                <a:lnTo>
                  <a:pt x="143446" y="432003"/>
                </a:lnTo>
                <a:lnTo>
                  <a:pt x="1501952" y="432003"/>
                </a:lnTo>
                <a:lnTo>
                  <a:pt x="1501952" y="0"/>
                </a:lnTo>
                <a:close/>
              </a:path>
            </a:pathLst>
          </a:custGeom>
          <a:solidFill>
            <a:srgbClr val="4840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560196" y="2876375"/>
            <a:ext cx="66103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876,5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60196" y="3517725"/>
            <a:ext cx="1014094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035,01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71876" y="3576132"/>
            <a:ext cx="1240155" cy="432434"/>
          </a:xfrm>
          <a:custGeom>
            <a:avLst/>
            <a:gdLst/>
            <a:ahLst/>
            <a:cxnLst/>
            <a:rect l="l" t="t" r="r" b="b"/>
            <a:pathLst>
              <a:path w="1240154" h="432435">
                <a:moveTo>
                  <a:pt x="1240091" y="0"/>
                </a:moveTo>
                <a:lnTo>
                  <a:pt x="127342" y="0"/>
                </a:lnTo>
                <a:lnTo>
                  <a:pt x="77774" y="10008"/>
                </a:lnTo>
                <a:lnTo>
                  <a:pt x="37296" y="37303"/>
                </a:lnTo>
                <a:lnTo>
                  <a:pt x="10006" y="77784"/>
                </a:lnTo>
                <a:lnTo>
                  <a:pt x="0" y="127355"/>
                </a:lnTo>
                <a:lnTo>
                  <a:pt x="0" y="313702"/>
                </a:lnTo>
                <a:lnTo>
                  <a:pt x="9295" y="359753"/>
                </a:lnTo>
                <a:lnTo>
                  <a:pt x="34645" y="397356"/>
                </a:lnTo>
                <a:lnTo>
                  <a:pt x="72244" y="422707"/>
                </a:lnTo>
                <a:lnTo>
                  <a:pt x="118287" y="432003"/>
                </a:lnTo>
                <a:lnTo>
                  <a:pt x="1240091" y="432003"/>
                </a:lnTo>
                <a:lnTo>
                  <a:pt x="1240091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71869" y="2934138"/>
            <a:ext cx="1441450" cy="432434"/>
          </a:xfrm>
          <a:custGeom>
            <a:avLst/>
            <a:gdLst/>
            <a:ahLst/>
            <a:cxnLst/>
            <a:rect l="l" t="t" r="r" b="b"/>
            <a:pathLst>
              <a:path w="1441450" h="432435">
                <a:moveTo>
                  <a:pt x="1441259" y="0"/>
                </a:moveTo>
                <a:lnTo>
                  <a:pt x="133096" y="0"/>
                </a:lnTo>
                <a:lnTo>
                  <a:pt x="91027" y="6785"/>
                </a:lnTo>
                <a:lnTo>
                  <a:pt x="54490" y="25678"/>
                </a:lnTo>
                <a:lnTo>
                  <a:pt x="25679" y="54488"/>
                </a:lnTo>
                <a:lnTo>
                  <a:pt x="6785" y="91020"/>
                </a:lnTo>
                <a:lnTo>
                  <a:pt x="0" y="133083"/>
                </a:lnTo>
                <a:lnTo>
                  <a:pt x="0" y="298919"/>
                </a:lnTo>
                <a:lnTo>
                  <a:pt x="6785" y="340982"/>
                </a:lnTo>
                <a:lnTo>
                  <a:pt x="25679" y="377515"/>
                </a:lnTo>
                <a:lnTo>
                  <a:pt x="54490" y="406324"/>
                </a:lnTo>
                <a:lnTo>
                  <a:pt x="91027" y="425218"/>
                </a:lnTo>
                <a:lnTo>
                  <a:pt x="133096" y="432003"/>
                </a:lnTo>
                <a:lnTo>
                  <a:pt x="1441259" y="432003"/>
                </a:lnTo>
                <a:lnTo>
                  <a:pt x="1441259" y="0"/>
                </a:lnTo>
                <a:close/>
              </a:path>
            </a:pathLst>
          </a:custGeom>
          <a:solidFill>
            <a:srgbClr val="F05A2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5776" y="1395836"/>
            <a:ext cx="2794533" cy="5290809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6351866" y="2939948"/>
            <a:ext cx="606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14,1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440231" y="2244902"/>
            <a:ext cx="2845435" cy="432434"/>
            <a:chOff x="2440231" y="2244902"/>
            <a:chExt cx="2845435" cy="432434"/>
          </a:xfrm>
        </p:grpSpPr>
        <p:sp>
          <p:nvSpPr>
            <p:cNvPr id="26" name="object 26"/>
            <p:cNvSpPr/>
            <p:nvPr/>
          </p:nvSpPr>
          <p:spPr>
            <a:xfrm>
              <a:off x="2444935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534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09"/>
                  </a:lnTo>
                  <a:lnTo>
                    <a:pt x="27409" y="58161"/>
                  </a:lnTo>
                  <a:lnTo>
                    <a:pt x="7242" y="97158"/>
                  </a:lnTo>
                  <a:lnTo>
                    <a:pt x="0" y="142062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534" y="432003"/>
                  </a:lnTo>
                  <a:lnTo>
                    <a:pt x="2743437" y="424760"/>
                  </a:lnTo>
                  <a:lnTo>
                    <a:pt x="2782434" y="404593"/>
                  </a:lnTo>
                  <a:lnTo>
                    <a:pt x="2813187" y="373841"/>
                  </a:lnTo>
                  <a:lnTo>
                    <a:pt x="2833354" y="334844"/>
                  </a:lnTo>
                  <a:lnTo>
                    <a:pt x="2840596" y="289941"/>
                  </a:lnTo>
                  <a:lnTo>
                    <a:pt x="2840596" y="142062"/>
                  </a:lnTo>
                  <a:lnTo>
                    <a:pt x="2833354" y="97158"/>
                  </a:lnTo>
                  <a:lnTo>
                    <a:pt x="2813187" y="58161"/>
                  </a:lnTo>
                  <a:lnTo>
                    <a:pt x="2782434" y="27409"/>
                  </a:lnTo>
                  <a:lnTo>
                    <a:pt x="2743437" y="7242"/>
                  </a:lnTo>
                  <a:lnTo>
                    <a:pt x="2698534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440231" y="2244902"/>
              <a:ext cx="1972945" cy="432434"/>
            </a:xfrm>
            <a:custGeom>
              <a:avLst/>
              <a:gdLst/>
              <a:ahLst/>
              <a:cxnLst/>
              <a:rect l="l" t="t" r="r" b="b"/>
              <a:pathLst>
                <a:path w="1972945" h="432435">
                  <a:moveTo>
                    <a:pt x="1972538" y="0"/>
                  </a:moveTo>
                  <a:lnTo>
                    <a:pt x="106565" y="0"/>
                  </a:lnTo>
                  <a:lnTo>
                    <a:pt x="65086" y="8374"/>
                  </a:lnTo>
                  <a:lnTo>
                    <a:pt x="31213" y="31213"/>
                  </a:lnTo>
                  <a:lnTo>
                    <a:pt x="8374" y="65086"/>
                  </a:lnTo>
                  <a:lnTo>
                    <a:pt x="0" y="106565"/>
                  </a:lnTo>
                  <a:lnTo>
                    <a:pt x="0" y="325437"/>
                  </a:lnTo>
                  <a:lnTo>
                    <a:pt x="8374" y="366916"/>
                  </a:lnTo>
                  <a:lnTo>
                    <a:pt x="31213" y="400789"/>
                  </a:lnTo>
                  <a:lnTo>
                    <a:pt x="65086" y="423628"/>
                  </a:lnTo>
                  <a:lnTo>
                    <a:pt x="106565" y="432003"/>
                  </a:lnTo>
                  <a:lnTo>
                    <a:pt x="1972538" y="432003"/>
                  </a:lnTo>
                  <a:lnTo>
                    <a:pt x="1972538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271871" y="2244902"/>
            <a:ext cx="2840990" cy="432434"/>
            <a:chOff x="6271871" y="2244902"/>
            <a:chExt cx="2840990" cy="432434"/>
          </a:xfrm>
        </p:grpSpPr>
        <p:sp>
          <p:nvSpPr>
            <p:cNvPr id="29" name="object 29"/>
            <p:cNvSpPr/>
            <p:nvPr/>
          </p:nvSpPr>
          <p:spPr>
            <a:xfrm>
              <a:off x="6271871" y="2244902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58" y="7242"/>
                  </a:lnTo>
                  <a:lnTo>
                    <a:pt x="58161" y="27410"/>
                  </a:lnTo>
                  <a:lnTo>
                    <a:pt x="27409" y="58164"/>
                  </a:lnTo>
                  <a:lnTo>
                    <a:pt x="7242" y="97165"/>
                  </a:lnTo>
                  <a:lnTo>
                    <a:pt x="0" y="142074"/>
                  </a:lnTo>
                  <a:lnTo>
                    <a:pt x="0" y="289941"/>
                  </a:lnTo>
                  <a:lnTo>
                    <a:pt x="7242" y="334844"/>
                  </a:lnTo>
                  <a:lnTo>
                    <a:pt x="27409" y="373841"/>
                  </a:lnTo>
                  <a:lnTo>
                    <a:pt x="58161" y="404593"/>
                  </a:lnTo>
                  <a:lnTo>
                    <a:pt x="97158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1"/>
                  </a:lnTo>
                  <a:lnTo>
                    <a:pt x="2840710" y="142074"/>
                  </a:lnTo>
                  <a:lnTo>
                    <a:pt x="2833468" y="97165"/>
                  </a:lnTo>
                  <a:lnTo>
                    <a:pt x="2813301" y="58164"/>
                  </a:lnTo>
                  <a:lnTo>
                    <a:pt x="2782549" y="27410"/>
                  </a:lnTo>
                  <a:lnTo>
                    <a:pt x="2743551" y="7242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271876" y="2244902"/>
              <a:ext cx="1691005" cy="432434"/>
            </a:xfrm>
            <a:custGeom>
              <a:avLst/>
              <a:gdLst/>
              <a:ahLst/>
              <a:cxnLst/>
              <a:rect l="l" t="t" r="r" b="b"/>
              <a:pathLst>
                <a:path w="1691004" h="432435">
                  <a:moveTo>
                    <a:pt x="1690751" y="0"/>
                  </a:moveTo>
                  <a:lnTo>
                    <a:pt x="144144" y="0"/>
                  </a:lnTo>
                  <a:lnTo>
                    <a:pt x="98581" y="7349"/>
                  </a:lnTo>
                  <a:lnTo>
                    <a:pt x="59011" y="27813"/>
                  </a:lnTo>
                  <a:lnTo>
                    <a:pt x="27809" y="59017"/>
                  </a:lnTo>
                  <a:lnTo>
                    <a:pt x="7347" y="98586"/>
                  </a:lnTo>
                  <a:lnTo>
                    <a:pt x="0" y="144145"/>
                  </a:lnTo>
                  <a:lnTo>
                    <a:pt x="0" y="287858"/>
                  </a:lnTo>
                  <a:lnTo>
                    <a:pt x="7347" y="333417"/>
                  </a:lnTo>
                  <a:lnTo>
                    <a:pt x="27809" y="372985"/>
                  </a:lnTo>
                  <a:lnTo>
                    <a:pt x="59011" y="404189"/>
                  </a:lnTo>
                  <a:lnTo>
                    <a:pt x="98581" y="424654"/>
                  </a:lnTo>
                  <a:lnTo>
                    <a:pt x="144144" y="432003"/>
                  </a:lnTo>
                  <a:lnTo>
                    <a:pt x="1690751" y="432003"/>
                  </a:lnTo>
                  <a:lnTo>
                    <a:pt x="1690751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1148717" y="2245282"/>
            <a:ext cx="675640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2023</a:t>
            </a:r>
            <a:endParaRPr sz="2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60196" y="2281349"/>
            <a:ext cx="99377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2000" b="1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Arial"/>
                <a:cs typeface="Arial"/>
              </a:rPr>
              <a:t>165,99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351866" y="1940971"/>
            <a:ext cx="1169035" cy="722630"/>
          </a:xfrm>
          <a:prstGeom prst="rect">
            <a:avLst/>
          </a:prstGeom>
        </p:spPr>
        <p:txBody>
          <a:bodyPr vert="horz" wrap="square" lIns="0" tIns="62229" rIns="0" bIns="0" rtlCol="0">
            <a:spAutoFit/>
          </a:bodyPr>
          <a:lstStyle/>
          <a:p>
            <a:pPr marL="60325">
              <a:lnSpc>
                <a:spcPct val="100000"/>
              </a:lnSpc>
              <a:spcBef>
                <a:spcPts val="489"/>
              </a:spcBef>
            </a:pP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МЛРД</a:t>
            </a:r>
            <a:r>
              <a:rPr sz="1200" b="1" spc="-55" dirty="0">
                <a:solidFill>
                  <a:srgbClr val="272324"/>
                </a:solidFill>
                <a:latin typeface="Arial"/>
                <a:cs typeface="Arial"/>
              </a:rPr>
              <a:t> </a:t>
            </a:r>
            <a:r>
              <a:rPr sz="1200" b="1" spc="-10" dirty="0">
                <a:solidFill>
                  <a:srgbClr val="272324"/>
                </a:solidFill>
                <a:latin typeface="Arial"/>
                <a:cs typeface="Arial"/>
              </a:rPr>
              <a:t>РУБЛЕЙ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5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15,8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38" name="object 3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2011995" y="5531246"/>
            <a:ext cx="6129655" cy="61214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520"/>
              </a:spcBef>
            </a:pP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В</a:t>
            </a:r>
            <a:r>
              <a:rPr sz="1900" b="1" spc="9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2023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году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банки</a:t>
            </a:r>
            <a:r>
              <a:rPr sz="1900" b="1" spc="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предотвратили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34,8</a:t>
            </a:r>
            <a:r>
              <a:rPr sz="1900" b="1" spc="11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25" dirty="0">
                <a:solidFill>
                  <a:schemeClr val="bg1"/>
                </a:solidFill>
                <a:latin typeface="Arial"/>
                <a:cs typeface="Arial"/>
              </a:rPr>
              <a:t>млн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мошеннических</a:t>
            </a:r>
            <a:r>
              <a:rPr sz="1900" b="1" spc="105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операций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на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5,8</a:t>
            </a:r>
            <a:r>
              <a:rPr sz="1900" b="1" spc="114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bg1"/>
                </a:solidFill>
                <a:latin typeface="Arial"/>
                <a:cs typeface="Arial"/>
              </a:rPr>
              <a:t>трлн</a:t>
            </a:r>
            <a:r>
              <a:rPr sz="1900" b="1" spc="120" dirty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bg1"/>
                </a:solidFill>
                <a:latin typeface="Arial"/>
                <a:cs typeface="Arial"/>
              </a:rPr>
              <a:t>рублей</a:t>
            </a:r>
            <a:endParaRPr sz="19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29071" y="6486028"/>
            <a:ext cx="29781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ФИЗИЧЕСКИЕ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И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ЮРИДИЧЕСКИЕ</a:t>
            </a:r>
            <a:r>
              <a:rPr sz="1200" b="1" spc="-20" dirty="0">
                <a:latin typeface="Arial"/>
                <a:cs typeface="Arial"/>
              </a:rPr>
              <a:t> ЛИЦА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2440231" y="4737564"/>
            <a:ext cx="2929890" cy="432434"/>
            <a:chOff x="2440231" y="4737564"/>
            <a:chExt cx="2929890" cy="432434"/>
          </a:xfrm>
        </p:grpSpPr>
        <p:sp>
          <p:nvSpPr>
            <p:cNvPr id="48" name="object 48"/>
            <p:cNvSpPr/>
            <p:nvPr/>
          </p:nvSpPr>
          <p:spPr>
            <a:xfrm>
              <a:off x="2528917" y="47375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62" y="0"/>
                  </a:lnTo>
                  <a:lnTo>
                    <a:pt x="97163" y="7243"/>
                  </a:lnTo>
                  <a:lnTo>
                    <a:pt x="58166" y="27412"/>
                  </a:lnTo>
                  <a:lnTo>
                    <a:pt x="27412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2" y="373841"/>
                  </a:lnTo>
                  <a:lnTo>
                    <a:pt x="58166" y="404593"/>
                  </a:lnTo>
                  <a:lnTo>
                    <a:pt x="97163" y="424760"/>
                  </a:lnTo>
                  <a:lnTo>
                    <a:pt x="142062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40231" y="4737564"/>
              <a:ext cx="986790" cy="432434"/>
            </a:xfrm>
            <a:custGeom>
              <a:avLst/>
              <a:gdLst/>
              <a:ahLst/>
              <a:cxnLst/>
              <a:rect l="l" t="t" r="r" b="b"/>
              <a:pathLst>
                <a:path w="986789" h="432435">
                  <a:moveTo>
                    <a:pt x="986269" y="0"/>
                  </a:moveTo>
                  <a:lnTo>
                    <a:pt x="149859" y="0"/>
                  </a:lnTo>
                  <a:lnTo>
                    <a:pt x="102492" y="7641"/>
                  </a:lnTo>
                  <a:lnTo>
                    <a:pt x="61354" y="28918"/>
                  </a:lnTo>
                  <a:lnTo>
                    <a:pt x="28914" y="61362"/>
                  </a:lnTo>
                  <a:lnTo>
                    <a:pt x="7639" y="102503"/>
                  </a:lnTo>
                  <a:lnTo>
                    <a:pt x="0" y="149872"/>
                  </a:lnTo>
                  <a:lnTo>
                    <a:pt x="0" y="282143"/>
                  </a:lnTo>
                  <a:lnTo>
                    <a:pt x="7639" y="329510"/>
                  </a:lnTo>
                  <a:lnTo>
                    <a:pt x="28914" y="370648"/>
                  </a:lnTo>
                  <a:lnTo>
                    <a:pt x="61354" y="403089"/>
                  </a:lnTo>
                  <a:lnTo>
                    <a:pt x="102492" y="424363"/>
                  </a:lnTo>
                  <a:lnTo>
                    <a:pt x="149859" y="432003"/>
                  </a:lnTo>
                  <a:lnTo>
                    <a:pt x="986269" y="432003"/>
                  </a:lnTo>
                  <a:lnTo>
                    <a:pt x="986269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0" name="object 50"/>
          <p:cNvGrpSpPr/>
          <p:nvPr/>
        </p:nvGrpSpPr>
        <p:grpSpPr>
          <a:xfrm>
            <a:off x="2440230" y="4108558"/>
            <a:ext cx="2874645" cy="432434"/>
            <a:chOff x="2440230" y="4108558"/>
            <a:chExt cx="2874645" cy="432434"/>
          </a:xfrm>
        </p:grpSpPr>
        <p:sp>
          <p:nvSpPr>
            <p:cNvPr id="51" name="object 51"/>
            <p:cNvSpPr/>
            <p:nvPr/>
          </p:nvSpPr>
          <p:spPr>
            <a:xfrm>
              <a:off x="2473892" y="4108558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3"/>
                  </a:lnTo>
                  <a:lnTo>
                    <a:pt x="27413" y="58169"/>
                  </a:lnTo>
                  <a:lnTo>
                    <a:pt x="7243" y="97170"/>
                  </a:lnTo>
                  <a:lnTo>
                    <a:pt x="0" y="142074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74"/>
                  </a:lnTo>
                  <a:lnTo>
                    <a:pt x="2833468" y="97170"/>
                  </a:lnTo>
                  <a:lnTo>
                    <a:pt x="2813301" y="58169"/>
                  </a:lnTo>
                  <a:lnTo>
                    <a:pt x="2782549" y="27413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440230" y="4108558"/>
              <a:ext cx="1169035" cy="432434"/>
            </a:xfrm>
            <a:custGeom>
              <a:avLst/>
              <a:gdLst/>
              <a:ahLst/>
              <a:cxnLst/>
              <a:rect l="l" t="t" r="r" b="b"/>
              <a:pathLst>
                <a:path w="1169035" h="432435">
                  <a:moveTo>
                    <a:pt x="1168996" y="0"/>
                  </a:moveTo>
                  <a:lnTo>
                    <a:pt x="136436" y="0"/>
                  </a:lnTo>
                  <a:lnTo>
                    <a:pt x="93312" y="6955"/>
                  </a:lnTo>
                  <a:lnTo>
                    <a:pt x="55859" y="26324"/>
                  </a:lnTo>
                  <a:lnTo>
                    <a:pt x="26324" y="55859"/>
                  </a:lnTo>
                  <a:lnTo>
                    <a:pt x="6955" y="93312"/>
                  </a:lnTo>
                  <a:lnTo>
                    <a:pt x="0" y="136436"/>
                  </a:lnTo>
                  <a:lnTo>
                    <a:pt x="0" y="295567"/>
                  </a:lnTo>
                  <a:lnTo>
                    <a:pt x="6955" y="338690"/>
                  </a:lnTo>
                  <a:lnTo>
                    <a:pt x="26324" y="376143"/>
                  </a:lnTo>
                  <a:lnTo>
                    <a:pt x="55859" y="405678"/>
                  </a:lnTo>
                  <a:lnTo>
                    <a:pt x="93312" y="425047"/>
                  </a:lnTo>
                  <a:lnTo>
                    <a:pt x="136436" y="432003"/>
                  </a:lnTo>
                  <a:lnTo>
                    <a:pt x="1168996" y="432003"/>
                  </a:lnTo>
                  <a:lnTo>
                    <a:pt x="1168996" y="0"/>
                  </a:lnTo>
                  <a:close/>
                </a:path>
              </a:pathLst>
            </a:custGeom>
            <a:solidFill>
              <a:srgbClr val="4840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3" name="object 53"/>
          <p:cNvGrpSpPr/>
          <p:nvPr/>
        </p:nvGrpSpPr>
        <p:grpSpPr>
          <a:xfrm>
            <a:off x="6271868" y="4775664"/>
            <a:ext cx="2929890" cy="432434"/>
            <a:chOff x="6271868" y="4775664"/>
            <a:chExt cx="2929890" cy="432434"/>
          </a:xfrm>
        </p:grpSpPr>
        <p:sp>
          <p:nvSpPr>
            <p:cNvPr id="54" name="object 54"/>
            <p:cNvSpPr/>
            <p:nvPr/>
          </p:nvSpPr>
          <p:spPr>
            <a:xfrm>
              <a:off x="6360558" y="4775664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6271868" y="4775664"/>
              <a:ext cx="588645" cy="432434"/>
            </a:xfrm>
            <a:custGeom>
              <a:avLst/>
              <a:gdLst/>
              <a:ahLst/>
              <a:cxnLst/>
              <a:rect l="l" t="t" r="r" b="b"/>
              <a:pathLst>
                <a:path w="588645" h="432435">
                  <a:moveTo>
                    <a:pt x="588060" y="0"/>
                  </a:moveTo>
                  <a:lnTo>
                    <a:pt x="144183" y="0"/>
                  </a:lnTo>
                  <a:lnTo>
                    <a:pt x="98610" y="7350"/>
                  </a:lnTo>
                  <a:lnTo>
                    <a:pt x="59030" y="27818"/>
                  </a:lnTo>
                  <a:lnTo>
                    <a:pt x="27819" y="59028"/>
                  </a:lnTo>
                  <a:lnTo>
                    <a:pt x="7350" y="98604"/>
                  </a:lnTo>
                  <a:lnTo>
                    <a:pt x="0" y="144170"/>
                  </a:lnTo>
                  <a:lnTo>
                    <a:pt x="0" y="287832"/>
                  </a:lnTo>
                  <a:lnTo>
                    <a:pt x="7350" y="333399"/>
                  </a:lnTo>
                  <a:lnTo>
                    <a:pt x="27819" y="372975"/>
                  </a:lnTo>
                  <a:lnTo>
                    <a:pt x="59030" y="404184"/>
                  </a:lnTo>
                  <a:lnTo>
                    <a:pt x="98610" y="424652"/>
                  </a:lnTo>
                  <a:lnTo>
                    <a:pt x="144183" y="432003"/>
                  </a:lnTo>
                  <a:lnTo>
                    <a:pt x="588060" y="432003"/>
                  </a:lnTo>
                  <a:lnTo>
                    <a:pt x="588060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6" name="object 56"/>
          <p:cNvGrpSpPr/>
          <p:nvPr/>
        </p:nvGrpSpPr>
        <p:grpSpPr>
          <a:xfrm>
            <a:off x="6271871" y="4161497"/>
            <a:ext cx="2874645" cy="432434"/>
            <a:chOff x="6271871" y="4161497"/>
            <a:chExt cx="2874645" cy="432434"/>
          </a:xfrm>
        </p:grpSpPr>
        <p:sp>
          <p:nvSpPr>
            <p:cNvPr id="57" name="object 57"/>
            <p:cNvSpPr/>
            <p:nvPr/>
          </p:nvSpPr>
          <p:spPr>
            <a:xfrm>
              <a:off x="6305534" y="4161497"/>
              <a:ext cx="2840990" cy="432434"/>
            </a:xfrm>
            <a:custGeom>
              <a:avLst/>
              <a:gdLst/>
              <a:ahLst/>
              <a:cxnLst/>
              <a:rect l="l" t="t" r="r" b="b"/>
              <a:pathLst>
                <a:path w="2840990" h="432435">
                  <a:moveTo>
                    <a:pt x="2698648" y="0"/>
                  </a:moveTo>
                  <a:lnTo>
                    <a:pt x="142074" y="0"/>
                  </a:lnTo>
                  <a:lnTo>
                    <a:pt x="97170" y="7243"/>
                  </a:lnTo>
                  <a:lnTo>
                    <a:pt x="58169" y="27412"/>
                  </a:lnTo>
                  <a:lnTo>
                    <a:pt x="27413" y="58166"/>
                  </a:lnTo>
                  <a:lnTo>
                    <a:pt x="7243" y="97163"/>
                  </a:lnTo>
                  <a:lnTo>
                    <a:pt x="0" y="142062"/>
                  </a:lnTo>
                  <a:lnTo>
                    <a:pt x="0" y="289940"/>
                  </a:lnTo>
                  <a:lnTo>
                    <a:pt x="7243" y="334844"/>
                  </a:lnTo>
                  <a:lnTo>
                    <a:pt x="27413" y="373841"/>
                  </a:lnTo>
                  <a:lnTo>
                    <a:pt x="58169" y="404593"/>
                  </a:lnTo>
                  <a:lnTo>
                    <a:pt x="97170" y="424760"/>
                  </a:lnTo>
                  <a:lnTo>
                    <a:pt x="142074" y="432003"/>
                  </a:lnTo>
                  <a:lnTo>
                    <a:pt x="2698648" y="432003"/>
                  </a:lnTo>
                  <a:lnTo>
                    <a:pt x="2743551" y="424760"/>
                  </a:lnTo>
                  <a:lnTo>
                    <a:pt x="2782549" y="404593"/>
                  </a:lnTo>
                  <a:lnTo>
                    <a:pt x="2813301" y="373841"/>
                  </a:lnTo>
                  <a:lnTo>
                    <a:pt x="2833468" y="334844"/>
                  </a:lnTo>
                  <a:lnTo>
                    <a:pt x="2840710" y="289940"/>
                  </a:lnTo>
                  <a:lnTo>
                    <a:pt x="2840710" y="142062"/>
                  </a:lnTo>
                  <a:lnTo>
                    <a:pt x="2833468" y="97163"/>
                  </a:lnTo>
                  <a:lnTo>
                    <a:pt x="2813301" y="58166"/>
                  </a:lnTo>
                  <a:lnTo>
                    <a:pt x="2782549" y="27412"/>
                  </a:lnTo>
                  <a:lnTo>
                    <a:pt x="2743551" y="7243"/>
                  </a:lnTo>
                  <a:lnTo>
                    <a:pt x="2698648" y="0"/>
                  </a:lnTo>
                  <a:close/>
                </a:path>
              </a:pathLst>
            </a:custGeom>
            <a:solidFill>
              <a:srgbClr val="FFFFFF">
                <a:alpha val="4100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271871" y="4161497"/>
              <a:ext cx="962660" cy="432434"/>
            </a:xfrm>
            <a:custGeom>
              <a:avLst/>
              <a:gdLst/>
              <a:ahLst/>
              <a:cxnLst/>
              <a:rect l="l" t="t" r="r" b="b"/>
              <a:pathLst>
                <a:path w="962659" h="432435">
                  <a:moveTo>
                    <a:pt x="962634" y="0"/>
                  </a:moveTo>
                  <a:lnTo>
                    <a:pt x="137706" y="0"/>
                  </a:lnTo>
                  <a:lnTo>
                    <a:pt x="94182" y="7020"/>
                  </a:lnTo>
                  <a:lnTo>
                    <a:pt x="56380" y="26570"/>
                  </a:lnTo>
                  <a:lnTo>
                    <a:pt x="26570" y="56380"/>
                  </a:lnTo>
                  <a:lnTo>
                    <a:pt x="7020" y="94182"/>
                  </a:lnTo>
                  <a:lnTo>
                    <a:pt x="0" y="137706"/>
                  </a:lnTo>
                  <a:lnTo>
                    <a:pt x="0" y="294297"/>
                  </a:lnTo>
                  <a:lnTo>
                    <a:pt x="7020" y="337825"/>
                  </a:lnTo>
                  <a:lnTo>
                    <a:pt x="26570" y="375627"/>
                  </a:lnTo>
                  <a:lnTo>
                    <a:pt x="56380" y="405436"/>
                  </a:lnTo>
                  <a:lnTo>
                    <a:pt x="94182" y="424983"/>
                  </a:lnTo>
                  <a:lnTo>
                    <a:pt x="137706" y="432003"/>
                  </a:lnTo>
                  <a:lnTo>
                    <a:pt x="962634" y="432003"/>
                  </a:lnTo>
                  <a:lnTo>
                    <a:pt x="962634" y="0"/>
                  </a:lnTo>
                  <a:close/>
                </a:path>
              </a:pathLst>
            </a:custGeom>
            <a:solidFill>
              <a:srgbClr val="F05A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148717" y="2856247"/>
            <a:ext cx="675640" cy="216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spc="-20" dirty="0">
                <a:latin typeface="Arial"/>
                <a:cs typeface="Arial"/>
              </a:rPr>
              <a:t>2022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75"/>
              </a:spcBef>
            </a:pPr>
            <a:r>
              <a:rPr sz="2300" b="1" spc="-20" dirty="0">
                <a:latin typeface="Arial"/>
                <a:cs typeface="Arial"/>
              </a:rPr>
              <a:t>2021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20"/>
              </a:spcBef>
            </a:pPr>
            <a:r>
              <a:rPr sz="2300" b="1" spc="-20" dirty="0">
                <a:latin typeface="Arial"/>
                <a:cs typeface="Arial"/>
              </a:rPr>
              <a:t>2020</a:t>
            </a:r>
            <a:endParaRPr sz="2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300" b="1" spc="-20" dirty="0">
                <a:latin typeface="Arial"/>
                <a:cs typeface="Arial"/>
              </a:rPr>
              <a:t>2019</a:t>
            </a:r>
            <a:endParaRPr sz="23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2560196" y="4151237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773,27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2560196" y="4781919"/>
            <a:ext cx="80264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Arial"/>
                <a:cs typeface="Arial"/>
              </a:rPr>
              <a:t>576,57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6351860" y="4790194"/>
            <a:ext cx="4400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6,4</a:t>
            </a:r>
            <a:endParaRPr sz="2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6351860" y="3384845"/>
            <a:ext cx="606425" cy="1156970"/>
          </a:xfrm>
          <a:prstGeom prst="rect">
            <a:avLst/>
          </a:prstGeom>
        </p:spPr>
        <p:txBody>
          <a:bodyPr vert="horz" wrap="square" lIns="0" tIns="2120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70"/>
              </a:spcBef>
            </a:pPr>
            <a:r>
              <a:rPr sz="2400" b="1" spc="-20" dirty="0">
                <a:solidFill>
                  <a:srgbClr val="202024"/>
                </a:solidFill>
                <a:latin typeface="Arial"/>
                <a:cs typeface="Arial"/>
              </a:rPr>
              <a:t>13,5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75"/>
              </a:spcBef>
            </a:pPr>
            <a:r>
              <a:rPr sz="2400" b="1" spc="-25" dirty="0">
                <a:solidFill>
                  <a:srgbClr val="202024"/>
                </a:solidFill>
                <a:latin typeface="Arial"/>
                <a:cs typeface="Arial"/>
              </a:rPr>
              <a:t>9,8</a:t>
            </a:r>
            <a:endParaRPr sz="24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234318" y="6404401"/>
            <a:ext cx="1603375" cy="0"/>
          </a:xfrm>
          <a:custGeom>
            <a:avLst/>
            <a:gdLst/>
            <a:ahLst/>
            <a:cxnLst/>
            <a:rect l="l" t="t" r="r" b="b"/>
            <a:pathLst>
              <a:path w="1603375">
                <a:moveTo>
                  <a:pt x="0" y="0"/>
                </a:moveTo>
                <a:lnTo>
                  <a:pt x="1602841" y="0"/>
                </a:lnTo>
              </a:path>
            </a:pathLst>
          </a:custGeom>
          <a:ln w="7327">
            <a:solidFill>
              <a:srgbClr val="40404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255903" y="5474409"/>
            <a:ext cx="7856956" cy="762093"/>
          </a:xfrm>
          <a:prstGeom prst="roundRect">
            <a:avLst>
              <a:gd name="adj" fmla="val 21891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object 27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818562" y="5262299"/>
            <a:ext cx="730272" cy="730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12529" y="2861412"/>
            <a:ext cx="2072005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8834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dirty="0">
                <a:latin typeface="Arial"/>
                <a:cs typeface="Arial"/>
              </a:rPr>
              <a:t>ПЕНСИОННОГО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ФОНДА </a:t>
            </a:r>
            <a:r>
              <a:rPr sz="1200" b="1" dirty="0">
                <a:latin typeface="Arial"/>
                <a:cs typeface="Arial"/>
              </a:rPr>
              <a:t>(СОЦИАЛЬНОЙ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СЛУЖБЫ)»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2582" y="5363058"/>
            <a:ext cx="131000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0365" marR="5080" indent="-368300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«МЕДИЦИНСКИЙ </a:t>
            </a:r>
            <a:r>
              <a:rPr sz="1200" b="1" spc="-25" dirty="0">
                <a:latin typeface="Arial"/>
                <a:cs typeface="Arial"/>
              </a:rPr>
              <a:t>РАБОТНИК»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6" name="object 6"/>
          <p:cNvSpPr/>
          <p:nvPr/>
        </p:nvSpPr>
        <p:spPr>
          <a:xfrm>
            <a:off x="4076174" y="1889420"/>
            <a:ext cx="7529028" cy="2230120"/>
          </a:xfrm>
          <a:custGeom>
            <a:avLst/>
            <a:gdLst/>
            <a:ahLst/>
            <a:cxnLst/>
            <a:rect l="l" t="t" r="r" b="b"/>
            <a:pathLst>
              <a:path w="7352030" h="2230120">
                <a:moveTo>
                  <a:pt x="7182929" y="0"/>
                </a:moveTo>
                <a:lnTo>
                  <a:pt x="483755" y="0"/>
                </a:lnTo>
                <a:lnTo>
                  <a:pt x="445102" y="6419"/>
                </a:lnTo>
                <a:lnTo>
                  <a:pt x="409618" y="24705"/>
                </a:lnTo>
                <a:lnTo>
                  <a:pt x="378317" y="53399"/>
                </a:lnTo>
                <a:lnTo>
                  <a:pt x="352211" y="91041"/>
                </a:lnTo>
                <a:lnTo>
                  <a:pt x="332310" y="136172"/>
                </a:lnTo>
                <a:lnTo>
                  <a:pt x="319628" y="187333"/>
                </a:lnTo>
                <a:lnTo>
                  <a:pt x="315175" y="243065"/>
                </a:lnTo>
                <a:lnTo>
                  <a:pt x="315175" y="393661"/>
                </a:lnTo>
                <a:lnTo>
                  <a:pt x="0" y="486130"/>
                </a:lnTo>
                <a:lnTo>
                  <a:pt x="315175" y="679881"/>
                </a:lnTo>
                <a:lnTo>
                  <a:pt x="315175" y="1986826"/>
                </a:lnTo>
                <a:lnTo>
                  <a:pt x="319628" y="2042558"/>
                </a:lnTo>
                <a:lnTo>
                  <a:pt x="332310" y="2093719"/>
                </a:lnTo>
                <a:lnTo>
                  <a:pt x="352211" y="2138850"/>
                </a:lnTo>
                <a:lnTo>
                  <a:pt x="378317" y="2176491"/>
                </a:lnTo>
                <a:lnTo>
                  <a:pt x="409618" y="2205185"/>
                </a:lnTo>
                <a:lnTo>
                  <a:pt x="445102" y="2223471"/>
                </a:lnTo>
                <a:lnTo>
                  <a:pt x="483755" y="2229891"/>
                </a:lnTo>
                <a:lnTo>
                  <a:pt x="7182929" y="2229891"/>
                </a:lnTo>
                <a:lnTo>
                  <a:pt x="7221583" y="2223471"/>
                </a:lnTo>
                <a:lnTo>
                  <a:pt x="7257066" y="2205185"/>
                </a:lnTo>
                <a:lnTo>
                  <a:pt x="7288367" y="2176491"/>
                </a:lnTo>
                <a:lnTo>
                  <a:pt x="7314474" y="2138850"/>
                </a:lnTo>
                <a:lnTo>
                  <a:pt x="7334374" y="2093719"/>
                </a:lnTo>
                <a:lnTo>
                  <a:pt x="7347056" y="2042558"/>
                </a:lnTo>
                <a:lnTo>
                  <a:pt x="7351509" y="1986826"/>
                </a:lnTo>
                <a:lnTo>
                  <a:pt x="7351509" y="243065"/>
                </a:lnTo>
                <a:lnTo>
                  <a:pt x="7347056" y="187333"/>
                </a:lnTo>
                <a:lnTo>
                  <a:pt x="7334374" y="136172"/>
                </a:lnTo>
                <a:lnTo>
                  <a:pt x="7314474" y="91041"/>
                </a:lnTo>
                <a:lnTo>
                  <a:pt x="7288367" y="53399"/>
                </a:lnTo>
                <a:lnTo>
                  <a:pt x="7257066" y="24705"/>
                </a:lnTo>
                <a:lnTo>
                  <a:pt x="7221583" y="6419"/>
                </a:lnTo>
                <a:lnTo>
                  <a:pt x="718292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660639" y="2001923"/>
            <a:ext cx="6111240" cy="198120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 marR="608330">
              <a:lnSpc>
                <a:spcPts val="2800"/>
              </a:lnSpc>
              <a:spcBef>
                <a:spcPts val="360"/>
              </a:spcBef>
            </a:pPr>
            <a:r>
              <a:rPr sz="2500" dirty="0">
                <a:latin typeface="Arial"/>
                <a:cs typeface="Arial"/>
              </a:rPr>
              <a:t>«Вам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социальная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выплата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приказу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Президента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РФ»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900"/>
              </a:lnSpc>
              <a:spcBef>
                <a:spcPts val="940"/>
              </a:spcBef>
            </a:pPr>
            <a:r>
              <a:rPr sz="2500" spc="-10" dirty="0">
                <a:latin typeface="Arial"/>
                <a:cs typeface="Arial"/>
              </a:rPr>
              <a:t>Негосударственный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пенсионный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фонд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60"/>
              </a:spcBef>
            </a:pPr>
            <a:r>
              <a:rPr sz="2500" spc="-10" dirty="0">
                <a:latin typeface="Arial"/>
                <a:cs typeface="Arial"/>
              </a:rPr>
              <a:t>«Незабудка»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качестве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поддержки </a:t>
            </a:r>
            <a:r>
              <a:rPr sz="2500" dirty="0">
                <a:latin typeface="Arial"/>
                <a:cs typeface="Arial"/>
              </a:rPr>
              <a:t>пенсионеров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счет…»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9364" y="4600026"/>
            <a:ext cx="7781925" cy="1625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«Вы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сдавали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нас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анализы.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ts val="2900"/>
              </a:lnSpc>
            </a:pP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результатам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требуется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лечение»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60"/>
              </a:spcBef>
            </a:pPr>
            <a:r>
              <a:rPr sz="2500" dirty="0">
                <a:latin typeface="Arial"/>
                <a:cs typeface="Arial"/>
              </a:rPr>
              <a:t>«В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нашей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аптеке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появилось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дефицитное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лекарство.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положена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скидка»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846528" y="1869050"/>
            <a:ext cx="1012825" cy="935355"/>
            <a:chOff x="2846528" y="1869050"/>
            <a:chExt cx="1012825" cy="935355"/>
          </a:xfrm>
        </p:grpSpPr>
        <p:sp>
          <p:nvSpPr>
            <p:cNvPr id="11" name="object 11"/>
            <p:cNvSpPr/>
            <p:nvPr/>
          </p:nvSpPr>
          <p:spPr>
            <a:xfrm>
              <a:off x="3118878" y="1892335"/>
              <a:ext cx="467995" cy="583565"/>
            </a:xfrm>
            <a:custGeom>
              <a:avLst/>
              <a:gdLst/>
              <a:ahLst/>
              <a:cxnLst/>
              <a:rect l="l" t="t" r="r" b="b"/>
              <a:pathLst>
                <a:path w="467995" h="583564">
                  <a:moveTo>
                    <a:pt x="446893" y="412837"/>
                  </a:moveTo>
                  <a:lnTo>
                    <a:pt x="41539" y="412837"/>
                  </a:lnTo>
                  <a:lnTo>
                    <a:pt x="56063" y="450431"/>
                  </a:lnTo>
                  <a:lnTo>
                    <a:pt x="74021" y="485052"/>
                  </a:lnTo>
                  <a:lnTo>
                    <a:pt x="120126" y="542377"/>
                  </a:lnTo>
                  <a:lnTo>
                    <a:pt x="173930" y="572392"/>
                  </a:lnTo>
                  <a:lnTo>
                    <a:pt x="233906" y="583042"/>
                  </a:lnTo>
                  <a:lnTo>
                    <a:pt x="264537" y="580319"/>
                  </a:lnTo>
                  <a:lnTo>
                    <a:pt x="321715" y="559618"/>
                  </a:lnTo>
                  <a:lnTo>
                    <a:pt x="372443" y="515957"/>
                  </a:lnTo>
                  <a:lnTo>
                    <a:pt x="411778" y="450387"/>
                  </a:lnTo>
                  <a:lnTo>
                    <a:pt x="426260" y="412901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446832" y="412901"/>
                  </a:moveTo>
                  <a:lnTo>
                    <a:pt x="426260" y="412901"/>
                  </a:lnTo>
                  <a:lnTo>
                    <a:pt x="434687" y="418652"/>
                  </a:lnTo>
                  <a:lnTo>
                    <a:pt x="443327" y="416509"/>
                  </a:lnTo>
                  <a:lnTo>
                    <a:pt x="446832" y="412901"/>
                  </a:lnTo>
                  <a:close/>
                </a:path>
                <a:path w="467995" h="583564">
                  <a:moveTo>
                    <a:pt x="18691" y="291095"/>
                  </a:moveTo>
                  <a:lnTo>
                    <a:pt x="0" y="303734"/>
                  </a:lnTo>
                  <a:lnTo>
                    <a:pt x="300" y="336418"/>
                  </a:lnTo>
                  <a:lnTo>
                    <a:pt x="8541" y="373594"/>
                  </a:lnTo>
                  <a:lnTo>
                    <a:pt x="13649" y="399591"/>
                  </a:lnTo>
                  <a:lnTo>
                    <a:pt x="17362" y="409249"/>
                  </a:lnTo>
                  <a:lnTo>
                    <a:pt x="24446" y="416525"/>
                  </a:lnTo>
                  <a:lnTo>
                    <a:pt x="33104" y="418645"/>
                  </a:lnTo>
                  <a:lnTo>
                    <a:pt x="41539" y="412837"/>
                  </a:lnTo>
                  <a:lnTo>
                    <a:pt x="446893" y="412837"/>
                  </a:lnTo>
                  <a:lnTo>
                    <a:pt x="450393" y="409234"/>
                  </a:lnTo>
                  <a:lnTo>
                    <a:pt x="454098" y="399591"/>
                  </a:lnTo>
                  <a:lnTo>
                    <a:pt x="459226" y="373543"/>
                  </a:lnTo>
                  <a:lnTo>
                    <a:pt x="467446" y="336404"/>
                  </a:lnTo>
                  <a:lnTo>
                    <a:pt x="467743" y="303704"/>
                  </a:lnTo>
                  <a:lnTo>
                    <a:pt x="450957" y="292378"/>
                  </a:lnTo>
                  <a:lnTo>
                    <a:pt x="19326" y="292378"/>
                  </a:lnTo>
                  <a:lnTo>
                    <a:pt x="18691" y="291095"/>
                  </a:lnTo>
                  <a:close/>
                </a:path>
                <a:path w="467995" h="583564">
                  <a:moveTo>
                    <a:pt x="247542" y="0"/>
                  </a:moveTo>
                  <a:lnTo>
                    <a:pt x="192791" y="3786"/>
                  </a:lnTo>
                  <a:lnTo>
                    <a:pt x="140426" y="22559"/>
                  </a:lnTo>
                  <a:lnTo>
                    <a:pt x="93616" y="56314"/>
                  </a:lnTo>
                  <a:lnTo>
                    <a:pt x="55534" y="105046"/>
                  </a:lnTo>
                  <a:lnTo>
                    <a:pt x="29352" y="168752"/>
                  </a:lnTo>
                  <a:lnTo>
                    <a:pt x="21714" y="206219"/>
                  </a:lnTo>
                  <a:lnTo>
                    <a:pt x="18240" y="247428"/>
                  </a:lnTo>
                  <a:lnTo>
                    <a:pt x="19326" y="292378"/>
                  </a:lnTo>
                  <a:lnTo>
                    <a:pt x="450957" y="292378"/>
                  </a:lnTo>
                  <a:lnTo>
                    <a:pt x="450731" y="292225"/>
                  </a:lnTo>
                  <a:lnTo>
                    <a:pt x="448510" y="292225"/>
                  </a:lnTo>
                  <a:lnTo>
                    <a:pt x="449562" y="247239"/>
                  </a:lnTo>
                  <a:lnTo>
                    <a:pt x="446056" y="206006"/>
                  </a:lnTo>
                  <a:lnTo>
                    <a:pt x="438388" y="168526"/>
                  </a:lnTo>
                  <a:lnTo>
                    <a:pt x="412156" y="104823"/>
                  </a:lnTo>
                  <a:lnTo>
                    <a:pt x="374036" y="56125"/>
                  </a:lnTo>
                  <a:lnTo>
                    <a:pt x="327200" y="22428"/>
                  </a:lnTo>
                  <a:lnTo>
                    <a:pt x="274820" y="3727"/>
                  </a:lnTo>
                  <a:lnTo>
                    <a:pt x="247542" y="0"/>
                  </a:lnTo>
                  <a:close/>
                </a:path>
                <a:path w="467995" h="583564">
                  <a:moveTo>
                    <a:pt x="449056" y="291095"/>
                  </a:moveTo>
                  <a:lnTo>
                    <a:pt x="448510" y="292225"/>
                  </a:lnTo>
                  <a:lnTo>
                    <a:pt x="450731" y="292225"/>
                  </a:lnTo>
                  <a:lnTo>
                    <a:pt x="449056" y="291095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38993" y="2434704"/>
              <a:ext cx="227596" cy="7086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064802" y="1869058"/>
              <a:ext cx="575310" cy="626110"/>
            </a:xfrm>
            <a:custGeom>
              <a:avLst/>
              <a:gdLst/>
              <a:ahLst/>
              <a:cxnLst/>
              <a:rect l="l" t="t" r="r" b="b"/>
              <a:pathLst>
                <a:path w="575310" h="626110">
                  <a:moveTo>
                    <a:pt x="575106" y="267195"/>
                  </a:moveTo>
                  <a:lnTo>
                    <a:pt x="569696" y="212153"/>
                  </a:lnTo>
                  <a:lnTo>
                    <a:pt x="553567" y="159842"/>
                  </a:lnTo>
                  <a:lnTo>
                    <a:pt x="527100" y="112090"/>
                  </a:lnTo>
                  <a:lnTo>
                    <a:pt x="490689" y="70688"/>
                  </a:lnTo>
                  <a:lnTo>
                    <a:pt x="442518" y="36461"/>
                  </a:lnTo>
                  <a:lnTo>
                    <a:pt x="380009" y="14998"/>
                  </a:lnTo>
                  <a:lnTo>
                    <a:pt x="309816" y="1333"/>
                  </a:lnTo>
                  <a:lnTo>
                    <a:pt x="249453" y="0"/>
                  </a:lnTo>
                  <a:lnTo>
                    <a:pt x="198640" y="7874"/>
                  </a:lnTo>
                  <a:lnTo>
                    <a:pt x="157035" y="21818"/>
                  </a:lnTo>
                  <a:lnTo>
                    <a:pt x="100241" y="55448"/>
                  </a:lnTo>
                  <a:lnTo>
                    <a:pt x="48006" y="110286"/>
                  </a:lnTo>
                  <a:lnTo>
                    <a:pt x="21539" y="158038"/>
                  </a:lnTo>
                  <a:lnTo>
                    <a:pt x="5410" y="210350"/>
                  </a:lnTo>
                  <a:lnTo>
                    <a:pt x="0" y="265404"/>
                  </a:lnTo>
                  <a:lnTo>
                    <a:pt x="800" y="310146"/>
                  </a:lnTo>
                  <a:lnTo>
                    <a:pt x="2921" y="361530"/>
                  </a:lnTo>
                  <a:lnTo>
                    <a:pt x="6159" y="416166"/>
                  </a:lnTo>
                  <a:lnTo>
                    <a:pt x="10312" y="470700"/>
                  </a:lnTo>
                  <a:lnTo>
                    <a:pt x="22161" y="519887"/>
                  </a:lnTo>
                  <a:lnTo>
                    <a:pt x="47218" y="562013"/>
                  </a:lnTo>
                  <a:lnTo>
                    <a:pt x="83058" y="594868"/>
                  </a:lnTo>
                  <a:lnTo>
                    <a:pt x="127228" y="616204"/>
                  </a:lnTo>
                  <a:lnTo>
                    <a:pt x="177266" y="623811"/>
                  </a:lnTo>
                  <a:lnTo>
                    <a:pt x="180670" y="606209"/>
                  </a:lnTo>
                  <a:lnTo>
                    <a:pt x="181521" y="594093"/>
                  </a:lnTo>
                  <a:lnTo>
                    <a:pt x="179565" y="581850"/>
                  </a:lnTo>
                  <a:lnTo>
                    <a:pt x="174536" y="563854"/>
                  </a:lnTo>
                  <a:lnTo>
                    <a:pt x="142722" y="538505"/>
                  </a:lnTo>
                  <a:lnTo>
                    <a:pt x="123812" y="516572"/>
                  </a:lnTo>
                  <a:lnTo>
                    <a:pt x="110324" y="485914"/>
                  </a:lnTo>
                  <a:lnTo>
                    <a:pt x="94780" y="434390"/>
                  </a:lnTo>
                  <a:lnTo>
                    <a:pt x="98552" y="387807"/>
                  </a:lnTo>
                  <a:lnTo>
                    <a:pt x="126758" y="284162"/>
                  </a:lnTo>
                  <a:lnTo>
                    <a:pt x="204762" y="177546"/>
                  </a:lnTo>
                  <a:lnTo>
                    <a:pt x="357911" y="122085"/>
                  </a:lnTo>
                  <a:lnTo>
                    <a:pt x="418566" y="204520"/>
                  </a:lnTo>
                  <a:lnTo>
                    <a:pt x="456031" y="308787"/>
                  </a:lnTo>
                  <a:lnTo>
                    <a:pt x="475043" y="398221"/>
                  </a:lnTo>
                  <a:lnTo>
                    <a:pt x="480326" y="436181"/>
                  </a:lnTo>
                  <a:lnTo>
                    <a:pt x="464781" y="487718"/>
                  </a:lnTo>
                  <a:lnTo>
                    <a:pt x="451294" y="518375"/>
                  </a:lnTo>
                  <a:lnTo>
                    <a:pt x="432384" y="540308"/>
                  </a:lnTo>
                  <a:lnTo>
                    <a:pt x="400570" y="565645"/>
                  </a:lnTo>
                  <a:lnTo>
                    <a:pt x="395541" y="583653"/>
                  </a:lnTo>
                  <a:lnTo>
                    <a:pt x="393585" y="595896"/>
                  </a:lnTo>
                  <a:lnTo>
                    <a:pt x="394436" y="608012"/>
                  </a:lnTo>
                  <a:lnTo>
                    <a:pt x="397840" y="625602"/>
                  </a:lnTo>
                  <a:lnTo>
                    <a:pt x="447878" y="618007"/>
                  </a:lnTo>
                  <a:lnTo>
                    <a:pt x="492048" y="596671"/>
                  </a:lnTo>
                  <a:lnTo>
                    <a:pt x="527888" y="563816"/>
                  </a:lnTo>
                  <a:lnTo>
                    <a:pt x="552945" y="521690"/>
                  </a:lnTo>
                  <a:lnTo>
                    <a:pt x="564794" y="472490"/>
                  </a:lnTo>
                  <a:lnTo>
                    <a:pt x="568947" y="417969"/>
                  </a:lnTo>
                  <a:lnTo>
                    <a:pt x="572185" y="363334"/>
                  </a:lnTo>
                  <a:lnTo>
                    <a:pt x="574306" y="311950"/>
                  </a:lnTo>
                  <a:lnTo>
                    <a:pt x="575106" y="267195"/>
                  </a:lnTo>
                  <a:close/>
                </a:path>
              </a:pathLst>
            </a:custGeom>
            <a:solidFill>
              <a:srgbClr val="14100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52846" y="2468407"/>
              <a:ext cx="410845" cy="205740"/>
            </a:xfrm>
            <a:custGeom>
              <a:avLst/>
              <a:gdLst/>
              <a:ahLst/>
              <a:cxnLst/>
              <a:rect l="l" t="t" r="r" b="b"/>
              <a:pathLst>
                <a:path w="410845" h="205739">
                  <a:moveTo>
                    <a:pt x="309003" y="12"/>
                  </a:moveTo>
                  <a:lnTo>
                    <a:pt x="283925" y="15787"/>
                  </a:lnTo>
                  <a:lnTo>
                    <a:pt x="257233" y="27449"/>
                  </a:lnTo>
                  <a:lnTo>
                    <a:pt x="229163" y="34679"/>
                  </a:lnTo>
                  <a:lnTo>
                    <a:pt x="199948" y="37160"/>
                  </a:lnTo>
                  <a:lnTo>
                    <a:pt x="170724" y="34679"/>
                  </a:lnTo>
                  <a:lnTo>
                    <a:pt x="142646" y="27447"/>
                  </a:lnTo>
                  <a:lnTo>
                    <a:pt x="115949" y="15782"/>
                  </a:lnTo>
                  <a:lnTo>
                    <a:pt x="90868" y="0"/>
                  </a:lnTo>
                  <a:lnTo>
                    <a:pt x="88295" y="31241"/>
                  </a:lnTo>
                  <a:lnTo>
                    <a:pt x="78535" y="58419"/>
                  </a:lnTo>
                  <a:lnTo>
                    <a:pt x="60552" y="77616"/>
                  </a:lnTo>
                  <a:lnTo>
                    <a:pt x="33312" y="84912"/>
                  </a:lnTo>
                  <a:lnTo>
                    <a:pt x="0" y="85089"/>
                  </a:lnTo>
                  <a:lnTo>
                    <a:pt x="33607" y="125193"/>
                  </a:lnTo>
                  <a:lnTo>
                    <a:pt x="69485" y="157251"/>
                  </a:lnTo>
                  <a:lnTo>
                    <a:pt x="107128" y="181272"/>
                  </a:lnTo>
                  <a:lnTo>
                    <a:pt x="146027" y="197268"/>
                  </a:lnTo>
                  <a:lnTo>
                    <a:pt x="185674" y="205248"/>
                  </a:lnTo>
                  <a:lnTo>
                    <a:pt x="225561" y="205222"/>
                  </a:lnTo>
                  <a:lnTo>
                    <a:pt x="265180" y="197201"/>
                  </a:lnTo>
                  <a:lnTo>
                    <a:pt x="304023" y="181195"/>
                  </a:lnTo>
                  <a:lnTo>
                    <a:pt x="341583" y="157214"/>
                  </a:lnTo>
                  <a:lnTo>
                    <a:pt x="377351" y="125269"/>
                  </a:lnTo>
                  <a:lnTo>
                    <a:pt x="410819" y="85369"/>
                  </a:lnTo>
                  <a:lnTo>
                    <a:pt x="376259" y="84871"/>
                  </a:lnTo>
                  <a:lnTo>
                    <a:pt x="366572" y="84912"/>
                  </a:lnTo>
                  <a:lnTo>
                    <a:pt x="339359" y="77640"/>
                  </a:lnTo>
                  <a:lnTo>
                    <a:pt x="321371" y="58435"/>
                  </a:lnTo>
                  <a:lnTo>
                    <a:pt x="311592" y="31244"/>
                  </a:lnTo>
                  <a:lnTo>
                    <a:pt x="309003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846528" y="2553499"/>
              <a:ext cx="1012825" cy="250825"/>
            </a:xfrm>
            <a:custGeom>
              <a:avLst/>
              <a:gdLst/>
              <a:ahLst/>
              <a:cxnLst/>
              <a:rect l="l" t="t" r="r" b="b"/>
              <a:pathLst>
                <a:path w="1012825" h="250825">
                  <a:moveTo>
                    <a:pt x="306311" y="0"/>
                  </a:moveTo>
                  <a:lnTo>
                    <a:pt x="256833" y="2396"/>
                  </a:lnTo>
                  <a:lnTo>
                    <a:pt x="202685" y="9234"/>
                  </a:lnTo>
                  <a:lnTo>
                    <a:pt x="149804" y="22684"/>
                  </a:lnTo>
                  <a:lnTo>
                    <a:pt x="104126" y="44917"/>
                  </a:lnTo>
                  <a:lnTo>
                    <a:pt x="71589" y="78104"/>
                  </a:lnTo>
                  <a:lnTo>
                    <a:pt x="40740" y="137308"/>
                  </a:lnTo>
                  <a:lnTo>
                    <a:pt x="18316" y="192927"/>
                  </a:lnTo>
                  <a:lnTo>
                    <a:pt x="4631" y="234194"/>
                  </a:lnTo>
                  <a:lnTo>
                    <a:pt x="0" y="250342"/>
                  </a:lnTo>
                  <a:lnTo>
                    <a:pt x="1012520" y="250342"/>
                  </a:lnTo>
                  <a:lnTo>
                    <a:pt x="997356" y="193823"/>
                  </a:lnTo>
                  <a:lnTo>
                    <a:pt x="984845" y="157041"/>
                  </a:lnTo>
                  <a:lnTo>
                    <a:pt x="940930" y="78104"/>
                  </a:lnTo>
                  <a:lnTo>
                    <a:pt x="910273" y="46220"/>
                  </a:lnTo>
                  <a:lnTo>
                    <a:pt x="867429" y="24373"/>
                  </a:lnTo>
                  <a:lnTo>
                    <a:pt x="817536" y="10686"/>
                  </a:lnTo>
                  <a:lnTo>
                    <a:pt x="765729" y="3280"/>
                  </a:lnTo>
                  <a:lnTo>
                    <a:pt x="717143" y="279"/>
                  </a:lnTo>
                  <a:lnTo>
                    <a:pt x="683674" y="40179"/>
                  </a:lnTo>
                  <a:lnTo>
                    <a:pt x="647905" y="72124"/>
                  </a:lnTo>
                  <a:lnTo>
                    <a:pt x="610345" y="96105"/>
                  </a:lnTo>
                  <a:lnTo>
                    <a:pt x="571500" y="112111"/>
                  </a:lnTo>
                  <a:lnTo>
                    <a:pt x="531879" y="120132"/>
                  </a:lnTo>
                  <a:lnTo>
                    <a:pt x="491990" y="120158"/>
                  </a:lnTo>
                  <a:lnTo>
                    <a:pt x="452342" y="112178"/>
                  </a:lnTo>
                  <a:lnTo>
                    <a:pt x="413442" y="96182"/>
                  </a:lnTo>
                  <a:lnTo>
                    <a:pt x="375798" y="72161"/>
                  </a:lnTo>
                  <a:lnTo>
                    <a:pt x="339918" y="40103"/>
                  </a:lnTo>
                  <a:lnTo>
                    <a:pt x="306311" y="0"/>
                  </a:lnTo>
                  <a:close/>
                </a:path>
              </a:pathLst>
            </a:custGeom>
            <a:solidFill>
              <a:srgbClr val="7B0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1488686" y="4308847"/>
            <a:ext cx="970915" cy="997585"/>
            <a:chOff x="1488686" y="4308847"/>
            <a:chExt cx="970915" cy="997585"/>
          </a:xfrm>
        </p:grpSpPr>
        <p:sp>
          <p:nvSpPr>
            <p:cNvPr id="28" name="object 28"/>
            <p:cNvSpPr/>
            <p:nvPr/>
          </p:nvSpPr>
          <p:spPr>
            <a:xfrm>
              <a:off x="1488686" y="5066461"/>
              <a:ext cx="970915" cy="240029"/>
            </a:xfrm>
            <a:custGeom>
              <a:avLst/>
              <a:gdLst/>
              <a:ahLst/>
              <a:cxnLst/>
              <a:rect l="l" t="t" r="r" b="b"/>
              <a:pathLst>
                <a:path w="970914" h="240029">
                  <a:moveTo>
                    <a:pt x="679424" y="0"/>
                  </a:moveTo>
                  <a:lnTo>
                    <a:pt x="637585" y="31224"/>
                  </a:lnTo>
                  <a:lnTo>
                    <a:pt x="594543" y="54649"/>
                  </a:lnTo>
                  <a:lnTo>
                    <a:pt x="550640" y="70272"/>
                  </a:lnTo>
                  <a:lnTo>
                    <a:pt x="506219" y="78092"/>
                  </a:lnTo>
                  <a:lnTo>
                    <a:pt x="461624" y="78105"/>
                  </a:lnTo>
                  <a:lnTo>
                    <a:pt x="417196" y="70311"/>
                  </a:lnTo>
                  <a:lnTo>
                    <a:pt x="373280" y="54708"/>
                  </a:lnTo>
                  <a:lnTo>
                    <a:pt x="330218" y="31292"/>
                  </a:lnTo>
                  <a:lnTo>
                    <a:pt x="288353" y="63"/>
                  </a:lnTo>
                  <a:lnTo>
                    <a:pt x="241316" y="2652"/>
                  </a:lnTo>
                  <a:lnTo>
                    <a:pt x="190528" y="9484"/>
                  </a:lnTo>
                  <a:lnTo>
                    <a:pt x="141284" y="22496"/>
                  </a:lnTo>
                  <a:lnTo>
                    <a:pt x="98878" y="43623"/>
                  </a:lnTo>
                  <a:lnTo>
                    <a:pt x="68605" y="74802"/>
                  </a:lnTo>
                  <a:lnTo>
                    <a:pt x="39037" y="131547"/>
                  </a:lnTo>
                  <a:lnTo>
                    <a:pt x="17548" y="184853"/>
                  </a:lnTo>
                  <a:lnTo>
                    <a:pt x="4436" y="224402"/>
                  </a:lnTo>
                  <a:lnTo>
                    <a:pt x="0" y="239877"/>
                  </a:lnTo>
                  <a:lnTo>
                    <a:pt x="970407" y="239877"/>
                  </a:lnTo>
                  <a:lnTo>
                    <a:pt x="955876" y="185713"/>
                  </a:lnTo>
                  <a:lnTo>
                    <a:pt x="928005" y="118651"/>
                  </a:lnTo>
                  <a:lnTo>
                    <a:pt x="901801" y="74802"/>
                  </a:lnTo>
                  <a:lnTo>
                    <a:pt x="871075" y="43308"/>
                  </a:lnTo>
                  <a:lnTo>
                    <a:pt x="827985" y="22088"/>
                  </a:lnTo>
                  <a:lnTo>
                    <a:pt x="778021" y="9134"/>
                  </a:lnTo>
                  <a:lnTo>
                    <a:pt x="726671" y="2440"/>
                  </a:lnTo>
                  <a:lnTo>
                    <a:pt x="679424" y="0"/>
                  </a:lnTo>
                  <a:close/>
                </a:path>
              </a:pathLst>
            </a:custGeom>
            <a:solidFill>
              <a:srgbClr val="68B4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62772" y="4815827"/>
              <a:ext cx="431800" cy="276860"/>
            </a:xfrm>
            <a:custGeom>
              <a:avLst/>
              <a:gdLst/>
              <a:ahLst/>
              <a:cxnLst/>
              <a:rect l="l" t="t" r="r" b="b"/>
              <a:pathLst>
                <a:path w="431800" h="276860">
                  <a:moveTo>
                    <a:pt x="130276" y="167881"/>
                  </a:moveTo>
                  <a:lnTo>
                    <a:pt x="121348" y="106845"/>
                  </a:lnTo>
                  <a:lnTo>
                    <a:pt x="87452" y="44843"/>
                  </a:lnTo>
                  <a:lnTo>
                    <a:pt x="47396" y="13157"/>
                  </a:lnTo>
                  <a:lnTo>
                    <a:pt x="0" y="0"/>
                  </a:lnTo>
                  <a:lnTo>
                    <a:pt x="9258" y="144703"/>
                  </a:lnTo>
                  <a:lnTo>
                    <a:pt x="17246" y="221526"/>
                  </a:lnTo>
                  <a:lnTo>
                    <a:pt x="28359" y="256184"/>
                  </a:lnTo>
                  <a:lnTo>
                    <a:pt x="47002" y="274408"/>
                  </a:lnTo>
                  <a:lnTo>
                    <a:pt x="70370" y="276796"/>
                  </a:lnTo>
                  <a:lnTo>
                    <a:pt x="97142" y="257048"/>
                  </a:lnTo>
                  <a:lnTo>
                    <a:pt x="119646" y="219341"/>
                  </a:lnTo>
                  <a:lnTo>
                    <a:pt x="130276" y="167881"/>
                  </a:lnTo>
                  <a:close/>
                </a:path>
                <a:path w="431800" h="276860">
                  <a:moveTo>
                    <a:pt x="431279" y="0"/>
                  </a:moveTo>
                  <a:lnTo>
                    <a:pt x="383882" y="13157"/>
                  </a:lnTo>
                  <a:lnTo>
                    <a:pt x="343827" y="44843"/>
                  </a:lnTo>
                  <a:lnTo>
                    <a:pt x="309930" y="106845"/>
                  </a:lnTo>
                  <a:lnTo>
                    <a:pt x="301015" y="167881"/>
                  </a:lnTo>
                  <a:lnTo>
                    <a:pt x="311632" y="219341"/>
                  </a:lnTo>
                  <a:lnTo>
                    <a:pt x="334149" y="257048"/>
                  </a:lnTo>
                  <a:lnTo>
                    <a:pt x="360908" y="276796"/>
                  </a:lnTo>
                  <a:lnTo>
                    <a:pt x="384276" y="274408"/>
                  </a:lnTo>
                  <a:lnTo>
                    <a:pt x="402932" y="256184"/>
                  </a:lnTo>
                  <a:lnTo>
                    <a:pt x="414045" y="221526"/>
                  </a:lnTo>
                  <a:lnTo>
                    <a:pt x="422021" y="144703"/>
                  </a:lnTo>
                  <a:lnTo>
                    <a:pt x="431279" y="0"/>
                  </a:lnTo>
                  <a:close/>
                </a:path>
              </a:pathLst>
            </a:custGeom>
            <a:solidFill>
              <a:srgbClr val="DFCE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9704" y="4432414"/>
              <a:ext cx="448309" cy="712470"/>
            </a:xfrm>
            <a:custGeom>
              <a:avLst/>
              <a:gdLst/>
              <a:ahLst/>
              <a:cxnLst/>
              <a:rect l="l" t="t" r="r" b="b"/>
              <a:pathLst>
                <a:path w="448310" h="712470">
                  <a:moveTo>
                    <a:pt x="418401" y="634161"/>
                  </a:moveTo>
                  <a:lnTo>
                    <a:pt x="357797" y="626960"/>
                  </a:lnTo>
                  <a:lnTo>
                    <a:pt x="331177" y="582498"/>
                  </a:lnTo>
                  <a:lnTo>
                    <a:pt x="328701" y="552577"/>
                  </a:lnTo>
                  <a:lnTo>
                    <a:pt x="304660" y="567690"/>
                  </a:lnTo>
                  <a:lnTo>
                    <a:pt x="279082" y="578866"/>
                  </a:lnTo>
                  <a:lnTo>
                    <a:pt x="252183" y="585787"/>
                  </a:lnTo>
                  <a:lnTo>
                    <a:pt x="224180" y="588175"/>
                  </a:lnTo>
                  <a:lnTo>
                    <a:pt x="196176" y="585787"/>
                  </a:lnTo>
                  <a:lnTo>
                    <a:pt x="169265" y="578866"/>
                  </a:lnTo>
                  <a:lnTo>
                    <a:pt x="143675" y="567677"/>
                  </a:lnTo>
                  <a:lnTo>
                    <a:pt x="119634" y="552564"/>
                  </a:lnTo>
                  <a:lnTo>
                    <a:pt x="117170" y="582498"/>
                  </a:lnTo>
                  <a:lnTo>
                    <a:pt x="107823" y="608545"/>
                  </a:lnTo>
                  <a:lnTo>
                    <a:pt x="90576" y="626935"/>
                  </a:lnTo>
                  <a:lnTo>
                    <a:pt x="64465" y="633933"/>
                  </a:lnTo>
                  <a:lnTo>
                    <a:pt x="27330" y="634225"/>
                  </a:lnTo>
                  <a:lnTo>
                    <a:pt x="69189" y="665454"/>
                  </a:lnTo>
                  <a:lnTo>
                    <a:pt x="112255" y="688873"/>
                  </a:lnTo>
                  <a:lnTo>
                    <a:pt x="156171" y="704469"/>
                  </a:lnTo>
                  <a:lnTo>
                    <a:pt x="200596" y="712266"/>
                  </a:lnTo>
                  <a:lnTo>
                    <a:pt x="245186" y="712254"/>
                  </a:lnTo>
                  <a:lnTo>
                    <a:pt x="289610" y="704430"/>
                  </a:lnTo>
                  <a:lnTo>
                    <a:pt x="333514" y="688809"/>
                  </a:lnTo>
                  <a:lnTo>
                    <a:pt x="376555" y="665378"/>
                  </a:lnTo>
                  <a:lnTo>
                    <a:pt x="418401" y="634161"/>
                  </a:lnTo>
                  <a:close/>
                </a:path>
                <a:path w="448310" h="712470">
                  <a:moveTo>
                    <a:pt x="448284" y="291503"/>
                  </a:moveTo>
                  <a:lnTo>
                    <a:pt x="432219" y="280657"/>
                  </a:lnTo>
                  <a:lnTo>
                    <a:pt x="431990" y="280504"/>
                  </a:lnTo>
                  <a:lnTo>
                    <a:pt x="430377" y="279412"/>
                  </a:lnTo>
                  <a:lnTo>
                    <a:pt x="429856" y="280504"/>
                  </a:lnTo>
                  <a:lnTo>
                    <a:pt x="430809" y="235673"/>
                  </a:lnTo>
                  <a:lnTo>
                    <a:pt x="427037" y="194741"/>
                  </a:lnTo>
                  <a:lnTo>
                    <a:pt x="407047" y="124587"/>
                  </a:lnTo>
                  <a:lnTo>
                    <a:pt x="373316" y="70040"/>
                  </a:lnTo>
                  <a:lnTo>
                    <a:pt x="329285" y="31102"/>
                  </a:lnTo>
                  <a:lnTo>
                    <a:pt x="278396" y="7747"/>
                  </a:lnTo>
                  <a:lnTo>
                    <a:pt x="224066" y="0"/>
                  </a:lnTo>
                  <a:lnTo>
                    <a:pt x="196697" y="1968"/>
                  </a:lnTo>
                  <a:lnTo>
                    <a:pt x="143675" y="17589"/>
                  </a:lnTo>
                  <a:lnTo>
                    <a:pt x="95808" y="48793"/>
                  </a:lnTo>
                  <a:lnTo>
                    <a:pt x="56540" y="95580"/>
                  </a:lnTo>
                  <a:lnTo>
                    <a:pt x="29298" y="157937"/>
                  </a:lnTo>
                  <a:lnTo>
                    <a:pt x="17526" y="235864"/>
                  </a:lnTo>
                  <a:lnTo>
                    <a:pt x="18516" y="280657"/>
                  </a:lnTo>
                  <a:lnTo>
                    <a:pt x="17919" y="279412"/>
                  </a:lnTo>
                  <a:lnTo>
                    <a:pt x="0" y="291541"/>
                  </a:lnTo>
                  <a:lnTo>
                    <a:pt x="279" y="322859"/>
                  </a:lnTo>
                  <a:lnTo>
                    <a:pt x="8178" y="358495"/>
                  </a:lnTo>
                  <a:lnTo>
                    <a:pt x="13081" y="383400"/>
                  </a:lnTo>
                  <a:lnTo>
                    <a:pt x="16637" y="392658"/>
                  </a:lnTo>
                  <a:lnTo>
                    <a:pt x="23418" y="399643"/>
                  </a:lnTo>
                  <a:lnTo>
                    <a:pt x="31711" y="401675"/>
                  </a:lnTo>
                  <a:lnTo>
                    <a:pt x="39801" y="396100"/>
                  </a:lnTo>
                  <a:lnTo>
                    <a:pt x="53721" y="432130"/>
                  </a:lnTo>
                  <a:lnTo>
                    <a:pt x="91414" y="494944"/>
                  </a:lnTo>
                  <a:lnTo>
                    <a:pt x="140030" y="536790"/>
                  </a:lnTo>
                  <a:lnTo>
                    <a:pt x="194818" y="556628"/>
                  </a:lnTo>
                  <a:lnTo>
                    <a:pt x="224180" y="559231"/>
                  </a:lnTo>
                  <a:lnTo>
                    <a:pt x="253530" y="556628"/>
                  </a:lnTo>
                  <a:lnTo>
                    <a:pt x="308330" y="536778"/>
                  </a:lnTo>
                  <a:lnTo>
                    <a:pt x="356946" y="494944"/>
                  </a:lnTo>
                  <a:lnTo>
                    <a:pt x="394652" y="432092"/>
                  </a:lnTo>
                  <a:lnTo>
                    <a:pt x="408533" y="396163"/>
                  </a:lnTo>
                  <a:lnTo>
                    <a:pt x="416610" y="401675"/>
                  </a:lnTo>
                  <a:lnTo>
                    <a:pt x="424878" y="399618"/>
                  </a:lnTo>
                  <a:lnTo>
                    <a:pt x="428244" y="396163"/>
                  </a:lnTo>
                  <a:lnTo>
                    <a:pt x="431660" y="392645"/>
                  </a:lnTo>
                  <a:lnTo>
                    <a:pt x="435216" y="383400"/>
                  </a:lnTo>
                  <a:lnTo>
                    <a:pt x="440118" y="358444"/>
                  </a:lnTo>
                  <a:lnTo>
                    <a:pt x="447992" y="322846"/>
                  </a:lnTo>
                  <a:lnTo>
                    <a:pt x="448284" y="29150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864827" y="4952653"/>
              <a:ext cx="218122" cy="6791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711686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135229" y="0"/>
                  </a:moveTo>
                  <a:lnTo>
                    <a:pt x="0" y="16776"/>
                  </a:lnTo>
                  <a:lnTo>
                    <a:pt x="171259" y="126288"/>
                  </a:lnTo>
                  <a:lnTo>
                    <a:pt x="216814" y="43243"/>
                  </a:lnTo>
                  <a:lnTo>
                    <a:pt x="1352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06809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21691" y="0"/>
                  </a:moveTo>
                  <a:lnTo>
                    <a:pt x="0" y="39535"/>
                  </a:lnTo>
                  <a:lnTo>
                    <a:pt x="24472" y="45453"/>
                  </a:lnTo>
                  <a:lnTo>
                    <a:pt x="39617" y="48352"/>
                  </a:lnTo>
                  <a:lnTo>
                    <a:pt x="51724" y="49064"/>
                  </a:lnTo>
                  <a:lnTo>
                    <a:pt x="67081" y="48425"/>
                  </a:lnTo>
                  <a:lnTo>
                    <a:pt x="21691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017965" y="5054344"/>
              <a:ext cx="217170" cy="126364"/>
            </a:xfrm>
            <a:custGeom>
              <a:avLst/>
              <a:gdLst/>
              <a:ahLst/>
              <a:cxnLst/>
              <a:rect l="l" t="t" r="r" b="b"/>
              <a:pathLst>
                <a:path w="217169" h="126364">
                  <a:moveTo>
                    <a:pt x="81584" y="0"/>
                  </a:moveTo>
                  <a:lnTo>
                    <a:pt x="0" y="43243"/>
                  </a:lnTo>
                  <a:lnTo>
                    <a:pt x="45554" y="126288"/>
                  </a:lnTo>
                  <a:lnTo>
                    <a:pt x="216814" y="16776"/>
                  </a:lnTo>
                  <a:lnTo>
                    <a:pt x="81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972575" y="5097587"/>
              <a:ext cx="67310" cy="49530"/>
            </a:xfrm>
            <a:custGeom>
              <a:avLst/>
              <a:gdLst/>
              <a:ahLst/>
              <a:cxnLst/>
              <a:rect l="l" t="t" r="r" b="b"/>
              <a:pathLst>
                <a:path w="67310" h="49529">
                  <a:moveTo>
                    <a:pt x="45389" y="0"/>
                  </a:moveTo>
                  <a:lnTo>
                    <a:pt x="0" y="48425"/>
                  </a:lnTo>
                  <a:lnTo>
                    <a:pt x="15357" y="49064"/>
                  </a:lnTo>
                  <a:lnTo>
                    <a:pt x="27463" y="48352"/>
                  </a:lnTo>
                  <a:lnTo>
                    <a:pt x="42608" y="45453"/>
                  </a:lnTo>
                  <a:lnTo>
                    <a:pt x="67081" y="39535"/>
                  </a:lnTo>
                  <a:lnTo>
                    <a:pt x="4538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638586" y="4385213"/>
              <a:ext cx="675005" cy="744855"/>
            </a:xfrm>
            <a:custGeom>
              <a:avLst/>
              <a:gdLst/>
              <a:ahLst/>
              <a:cxnLst/>
              <a:rect l="l" t="t" r="r" b="b"/>
              <a:pathLst>
                <a:path w="675005" h="744854">
                  <a:moveTo>
                    <a:pt x="332168" y="0"/>
                  </a:moveTo>
                  <a:lnTo>
                    <a:pt x="332168" y="317"/>
                  </a:lnTo>
                  <a:lnTo>
                    <a:pt x="281077" y="6346"/>
                  </a:lnTo>
                  <a:lnTo>
                    <a:pt x="235553" y="18516"/>
                  </a:lnTo>
                  <a:lnTo>
                    <a:pt x="195267" y="36296"/>
                  </a:lnTo>
                  <a:lnTo>
                    <a:pt x="159887" y="59155"/>
                  </a:lnTo>
                  <a:lnTo>
                    <a:pt x="129083" y="86563"/>
                  </a:lnTo>
                  <a:lnTo>
                    <a:pt x="102525" y="117988"/>
                  </a:lnTo>
                  <a:lnTo>
                    <a:pt x="79881" y="152900"/>
                  </a:lnTo>
                  <a:lnTo>
                    <a:pt x="60822" y="190767"/>
                  </a:lnTo>
                  <a:lnTo>
                    <a:pt x="45016" y="231059"/>
                  </a:lnTo>
                  <a:lnTo>
                    <a:pt x="32134" y="273244"/>
                  </a:lnTo>
                  <a:lnTo>
                    <a:pt x="21844" y="316792"/>
                  </a:lnTo>
                  <a:lnTo>
                    <a:pt x="13816" y="361171"/>
                  </a:lnTo>
                  <a:lnTo>
                    <a:pt x="7720" y="405852"/>
                  </a:lnTo>
                  <a:lnTo>
                    <a:pt x="3225" y="450302"/>
                  </a:lnTo>
                  <a:lnTo>
                    <a:pt x="0" y="493991"/>
                  </a:lnTo>
                  <a:lnTo>
                    <a:pt x="28643" y="624823"/>
                  </a:lnTo>
                  <a:lnTo>
                    <a:pt x="104919" y="700789"/>
                  </a:lnTo>
                  <a:lnTo>
                    <a:pt x="183746" y="736011"/>
                  </a:lnTo>
                  <a:lnTo>
                    <a:pt x="220040" y="744613"/>
                  </a:lnTo>
                  <a:lnTo>
                    <a:pt x="169388" y="598613"/>
                  </a:lnTo>
                  <a:lnTo>
                    <a:pt x="160024" y="418660"/>
                  </a:lnTo>
                  <a:lnTo>
                    <a:pt x="170289" y="265869"/>
                  </a:lnTo>
                  <a:lnTo>
                    <a:pt x="178523" y="201358"/>
                  </a:lnTo>
                  <a:lnTo>
                    <a:pt x="613854" y="201358"/>
                  </a:lnTo>
                  <a:lnTo>
                    <a:pt x="609699" y="190767"/>
                  </a:lnTo>
                  <a:lnTo>
                    <a:pt x="590640" y="152900"/>
                  </a:lnTo>
                  <a:lnTo>
                    <a:pt x="567996" y="117988"/>
                  </a:lnTo>
                  <a:lnTo>
                    <a:pt x="541438" y="86563"/>
                  </a:lnTo>
                  <a:lnTo>
                    <a:pt x="510634" y="59155"/>
                  </a:lnTo>
                  <a:lnTo>
                    <a:pt x="475254" y="36296"/>
                  </a:lnTo>
                  <a:lnTo>
                    <a:pt x="434968" y="18516"/>
                  </a:lnTo>
                  <a:lnTo>
                    <a:pt x="389444" y="6346"/>
                  </a:lnTo>
                  <a:lnTo>
                    <a:pt x="338353" y="317"/>
                  </a:lnTo>
                  <a:lnTo>
                    <a:pt x="338353" y="152"/>
                  </a:lnTo>
                  <a:lnTo>
                    <a:pt x="335267" y="152"/>
                  </a:lnTo>
                  <a:lnTo>
                    <a:pt x="334225" y="114"/>
                  </a:lnTo>
                  <a:lnTo>
                    <a:pt x="333209" y="38"/>
                  </a:lnTo>
                  <a:lnTo>
                    <a:pt x="332168" y="0"/>
                  </a:lnTo>
                  <a:close/>
                </a:path>
                <a:path w="675005" h="744854">
                  <a:moveTo>
                    <a:pt x="613854" y="201358"/>
                  </a:moveTo>
                  <a:lnTo>
                    <a:pt x="492010" y="201358"/>
                  </a:lnTo>
                  <a:lnTo>
                    <a:pt x="526894" y="433939"/>
                  </a:lnTo>
                  <a:lnTo>
                    <a:pt x="534196" y="568055"/>
                  </a:lnTo>
                  <a:lnTo>
                    <a:pt x="510023" y="654636"/>
                  </a:lnTo>
                  <a:lnTo>
                    <a:pt x="450481" y="744613"/>
                  </a:lnTo>
                  <a:lnTo>
                    <a:pt x="585343" y="721952"/>
                  </a:lnTo>
                  <a:lnTo>
                    <a:pt x="653218" y="688292"/>
                  </a:lnTo>
                  <a:lnTo>
                    <a:pt x="674734" y="620137"/>
                  </a:lnTo>
                  <a:lnTo>
                    <a:pt x="670521" y="493991"/>
                  </a:lnTo>
                  <a:lnTo>
                    <a:pt x="667296" y="450302"/>
                  </a:lnTo>
                  <a:lnTo>
                    <a:pt x="662801" y="405852"/>
                  </a:lnTo>
                  <a:lnTo>
                    <a:pt x="656705" y="361171"/>
                  </a:lnTo>
                  <a:lnTo>
                    <a:pt x="648677" y="316792"/>
                  </a:lnTo>
                  <a:lnTo>
                    <a:pt x="638387" y="273244"/>
                  </a:lnTo>
                  <a:lnTo>
                    <a:pt x="625505" y="231059"/>
                  </a:lnTo>
                  <a:lnTo>
                    <a:pt x="613854" y="201358"/>
                  </a:lnTo>
                  <a:close/>
                </a:path>
                <a:path w="675005" h="744854">
                  <a:moveTo>
                    <a:pt x="492010" y="201358"/>
                  </a:moveTo>
                  <a:lnTo>
                    <a:pt x="178523" y="201358"/>
                  </a:lnTo>
                  <a:lnTo>
                    <a:pt x="230742" y="203850"/>
                  </a:lnTo>
                  <a:lnTo>
                    <a:pt x="282994" y="205346"/>
                  </a:lnTo>
                  <a:lnTo>
                    <a:pt x="335262" y="205844"/>
                  </a:lnTo>
                  <a:lnTo>
                    <a:pt x="387532" y="205346"/>
                  </a:lnTo>
                  <a:lnTo>
                    <a:pt x="439786" y="203850"/>
                  </a:lnTo>
                  <a:lnTo>
                    <a:pt x="492010" y="201358"/>
                  </a:lnTo>
                  <a:close/>
                </a:path>
                <a:path w="675005" h="744854">
                  <a:moveTo>
                    <a:pt x="338353" y="0"/>
                  </a:moveTo>
                  <a:lnTo>
                    <a:pt x="337312" y="38"/>
                  </a:lnTo>
                  <a:lnTo>
                    <a:pt x="336295" y="114"/>
                  </a:lnTo>
                  <a:lnTo>
                    <a:pt x="335267" y="152"/>
                  </a:lnTo>
                  <a:lnTo>
                    <a:pt x="338353" y="152"/>
                  </a:lnTo>
                  <a:lnTo>
                    <a:pt x="338353" y="0"/>
                  </a:lnTo>
                  <a:close/>
                </a:path>
              </a:pathLst>
            </a:custGeom>
            <a:solidFill>
              <a:srgbClr val="F6E1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54267" y="4308847"/>
              <a:ext cx="439420" cy="255270"/>
            </a:xfrm>
            <a:custGeom>
              <a:avLst/>
              <a:gdLst/>
              <a:ahLst/>
              <a:cxnLst/>
              <a:rect l="l" t="t" r="r" b="b"/>
              <a:pathLst>
                <a:path w="439419" h="255270">
                  <a:moveTo>
                    <a:pt x="219625" y="0"/>
                  </a:moveTo>
                  <a:lnTo>
                    <a:pt x="170629" y="2602"/>
                  </a:lnTo>
                  <a:lnTo>
                    <a:pt x="122901" y="10410"/>
                  </a:lnTo>
                  <a:lnTo>
                    <a:pt x="77708" y="23423"/>
                  </a:lnTo>
                  <a:lnTo>
                    <a:pt x="36318" y="41641"/>
                  </a:lnTo>
                  <a:lnTo>
                    <a:pt x="0" y="65065"/>
                  </a:lnTo>
                  <a:lnTo>
                    <a:pt x="29578" y="254993"/>
                  </a:lnTo>
                  <a:lnTo>
                    <a:pt x="68637" y="230523"/>
                  </a:lnTo>
                  <a:lnTo>
                    <a:pt x="110077" y="212170"/>
                  </a:lnTo>
                  <a:lnTo>
                    <a:pt x="153217" y="199935"/>
                  </a:lnTo>
                  <a:lnTo>
                    <a:pt x="197376" y="193817"/>
                  </a:lnTo>
                  <a:lnTo>
                    <a:pt x="241875" y="193817"/>
                  </a:lnTo>
                  <a:lnTo>
                    <a:pt x="286033" y="199935"/>
                  </a:lnTo>
                  <a:lnTo>
                    <a:pt x="329171" y="212170"/>
                  </a:lnTo>
                  <a:lnTo>
                    <a:pt x="370608" y="230523"/>
                  </a:lnTo>
                  <a:lnTo>
                    <a:pt x="409663" y="254993"/>
                  </a:lnTo>
                  <a:lnTo>
                    <a:pt x="439242" y="65065"/>
                  </a:lnTo>
                  <a:lnTo>
                    <a:pt x="402927" y="41641"/>
                  </a:lnTo>
                  <a:lnTo>
                    <a:pt x="361539" y="23423"/>
                  </a:lnTo>
                  <a:lnTo>
                    <a:pt x="316348" y="10410"/>
                  </a:lnTo>
                  <a:lnTo>
                    <a:pt x="268621" y="2602"/>
                  </a:lnTo>
                  <a:lnTo>
                    <a:pt x="21962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925485" y="4368533"/>
              <a:ext cx="95885" cy="95250"/>
            </a:xfrm>
            <a:custGeom>
              <a:avLst/>
              <a:gdLst/>
              <a:ahLst/>
              <a:cxnLst/>
              <a:rect l="l" t="t" r="r" b="b"/>
              <a:pathLst>
                <a:path w="95885" h="95250">
                  <a:moveTo>
                    <a:pt x="95732" y="34290"/>
                  </a:moveTo>
                  <a:lnTo>
                    <a:pt x="62115" y="34290"/>
                  </a:lnTo>
                  <a:lnTo>
                    <a:pt x="62115" y="0"/>
                  </a:lnTo>
                  <a:lnTo>
                    <a:pt x="33616" y="0"/>
                  </a:lnTo>
                  <a:lnTo>
                    <a:pt x="33616" y="34290"/>
                  </a:lnTo>
                  <a:lnTo>
                    <a:pt x="0" y="34290"/>
                  </a:lnTo>
                  <a:lnTo>
                    <a:pt x="0" y="62230"/>
                  </a:lnTo>
                  <a:lnTo>
                    <a:pt x="33616" y="62230"/>
                  </a:lnTo>
                  <a:lnTo>
                    <a:pt x="33616" y="95250"/>
                  </a:lnTo>
                  <a:lnTo>
                    <a:pt x="62115" y="95250"/>
                  </a:lnTo>
                  <a:lnTo>
                    <a:pt x="62115" y="62230"/>
                  </a:lnTo>
                  <a:lnTo>
                    <a:pt x="95732" y="62230"/>
                  </a:lnTo>
                  <a:lnTo>
                    <a:pt x="95732" y="3429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"/>
          <p:cNvSpPr txBox="1"/>
          <p:nvPr/>
        </p:nvSpPr>
        <p:spPr>
          <a:xfrm>
            <a:off x="582984" y="2866207"/>
            <a:ext cx="1382395" cy="457834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200" b="1" spc="-10" dirty="0">
                <a:latin typeface="Arial"/>
                <a:cs typeface="Arial"/>
              </a:rPr>
              <a:t>«ЛЖЕСОТРУДНИК</a:t>
            </a:r>
            <a:endParaRPr sz="12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spc="-10" dirty="0">
                <a:latin typeface="Arial"/>
                <a:cs typeface="Arial"/>
              </a:rPr>
              <a:t>БАНКА»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"/>
          <p:cNvSpPr txBox="1"/>
          <p:nvPr/>
        </p:nvSpPr>
        <p:spPr>
          <a:xfrm>
            <a:off x="1480925" y="5324114"/>
            <a:ext cx="1269365" cy="4578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43585">
              <a:lnSpc>
                <a:spcPct val="118100"/>
              </a:lnSpc>
              <a:spcBef>
                <a:spcPts val="100"/>
              </a:spcBef>
            </a:pPr>
            <a:r>
              <a:rPr sz="1200" b="1" spc="-40" dirty="0">
                <a:latin typeface="Arial"/>
                <a:cs typeface="Arial"/>
              </a:rPr>
              <a:t>«ДРУГ, </a:t>
            </a:r>
            <a:r>
              <a:rPr sz="1200" b="1" spc="-10" dirty="0">
                <a:latin typeface="Arial"/>
                <a:cs typeface="Arial"/>
              </a:rPr>
              <a:t>РОДСТВЕННИК»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6"/>
          <p:cNvSpPr/>
          <p:nvPr/>
        </p:nvSpPr>
        <p:spPr>
          <a:xfrm>
            <a:off x="2046464" y="1872228"/>
            <a:ext cx="9558737" cy="2224337"/>
          </a:xfrm>
          <a:custGeom>
            <a:avLst/>
            <a:gdLst/>
            <a:ahLst/>
            <a:cxnLst/>
            <a:rect l="l" t="t" r="r" b="b"/>
            <a:pathLst>
              <a:path w="9112250" h="2090420">
                <a:moveTo>
                  <a:pt x="8902852" y="0"/>
                </a:moveTo>
                <a:lnTo>
                  <a:pt x="599579" y="0"/>
                </a:lnTo>
                <a:lnTo>
                  <a:pt x="551672" y="6017"/>
                </a:lnTo>
                <a:lnTo>
                  <a:pt x="507694" y="23157"/>
                </a:lnTo>
                <a:lnTo>
                  <a:pt x="468899" y="50053"/>
                </a:lnTo>
                <a:lnTo>
                  <a:pt x="436541" y="85336"/>
                </a:lnTo>
                <a:lnTo>
                  <a:pt x="411876" y="127640"/>
                </a:lnTo>
                <a:lnTo>
                  <a:pt x="396157" y="175596"/>
                </a:lnTo>
                <a:lnTo>
                  <a:pt x="390639" y="227838"/>
                </a:lnTo>
                <a:lnTo>
                  <a:pt x="390639" y="368998"/>
                </a:lnTo>
                <a:lnTo>
                  <a:pt x="0" y="455676"/>
                </a:lnTo>
                <a:lnTo>
                  <a:pt x="390639" y="637273"/>
                </a:lnTo>
                <a:lnTo>
                  <a:pt x="390639" y="1862302"/>
                </a:lnTo>
                <a:lnTo>
                  <a:pt x="396157" y="1914543"/>
                </a:lnTo>
                <a:lnTo>
                  <a:pt x="411876" y="1962500"/>
                </a:lnTo>
                <a:lnTo>
                  <a:pt x="436541" y="2004803"/>
                </a:lnTo>
                <a:lnTo>
                  <a:pt x="468899" y="2040087"/>
                </a:lnTo>
                <a:lnTo>
                  <a:pt x="507694" y="2066982"/>
                </a:lnTo>
                <a:lnTo>
                  <a:pt x="551672" y="2084123"/>
                </a:lnTo>
                <a:lnTo>
                  <a:pt x="599579" y="2090140"/>
                </a:lnTo>
                <a:lnTo>
                  <a:pt x="8902852" y="2090140"/>
                </a:lnTo>
                <a:lnTo>
                  <a:pt x="8950759" y="2084123"/>
                </a:lnTo>
                <a:lnTo>
                  <a:pt x="8994738" y="2066982"/>
                </a:lnTo>
                <a:lnTo>
                  <a:pt x="9033532" y="2040087"/>
                </a:lnTo>
                <a:lnTo>
                  <a:pt x="9065890" y="2004803"/>
                </a:lnTo>
                <a:lnTo>
                  <a:pt x="9090555" y="1962500"/>
                </a:lnTo>
                <a:lnTo>
                  <a:pt x="9106274" y="1914543"/>
                </a:lnTo>
                <a:lnTo>
                  <a:pt x="9111792" y="1862302"/>
                </a:lnTo>
                <a:lnTo>
                  <a:pt x="9111792" y="227838"/>
                </a:lnTo>
                <a:lnTo>
                  <a:pt x="9106274" y="175596"/>
                </a:lnTo>
                <a:lnTo>
                  <a:pt x="9090555" y="127640"/>
                </a:lnTo>
                <a:lnTo>
                  <a:pt x="9065890" y="85336"/>
                </a:lnTo>
                <a:lnTo>
                  <a:pt x="9033532" y="50053"/>
                </a:lnTo>
                <a:lnTo>
                  <a:pt x="8994738" y="23157"/>
                </a:lnTo>
                <a:lnTo>
                  <a:pt x="8950759" y="6017"/>
                </a:lnTo>
                <a:lnTo>
                  <a:pt x="8902852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8"/>
          <p:cNvSpPr txBox="1"/>
          <p:nvPr/>
        </p:nvSpPr>
        <p:spPr>
          <a:xfrm>
            <a:off x="2663317" y="2125526"/>
            <a:ext cx="8020684" cy="147320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500" dirty="0">
                <a:latin typeface="Arial"/>
                <a:cs typeface="Arial"/>
              </a:rPr>
              <a:t>«С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карты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пытаются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деньги»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«Ваша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карта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(счет)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заблокирована»</a:t>
            </a:r>
            <a:endParaRPr sz="2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подозрительная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операция»</a:t>
            </a:r>
            <a:endParaRPr sz="2500">
              <a:latin typeface="Arial"/>
              <a:cs typeface="Arial"/>
            </a:endParaRPr>
          </a:p>
        </p:txBody>
      </p:sp>
      <p:sp>
        <p:nvSpPr>
          <p:cNvPr id="44" name="object 9"/>
          <p:cNvSpPr txBox="1"/>
          <p:nvPr/>
        </p:nvSpPr>
        <p:spPr>
          <a:xfrm>
            <a:off x="3405505" y="4622800"/>
            <a:ext cx="7033895" cy="1625600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1273810">
              <a:lnSpc>
                <a:spcPts val="2800"/>
              </a:lnSpc>
              <a:spcBef>
                <a:spcPts val="359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1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попал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аварию,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ему</a:t>
            </a:r>
            <a:r>
              <a:rPr sz="2500" spc="-10" dirty="0">
                <a:latin typeface="Arial"/>
                <a:cs typeface="Arial"/>
              </a:rPr>
              <a:t> срочно требуется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дорогостоящее</a:t>
            </a:r>
            <a:r>
              <a:rPr sz="2500" spc="-1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лекарство»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ts val="2800"/>
              </a:lnSpc>
              <a:spcBef>
                <a:spcPts val="1200"/>
              </a:spcBef>
            </a:pPr>
            <a:r>
              <a:rPr sz="2500" dirty="0">
                <a:latin typeface="Arial"/>
                <a:cs typeface="Arial"/>
              </a:rPr>
              <a:t>«Ваш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сын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только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что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spc="-35" dirty="0">
                <a:latin typeface="Arial"/>
                <a:cs typeface="Arial"/>
              </a:rPr>
              <a:t>результате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ДТП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20" dirty="0">
                <a:latin typeface="Arial"/>
                <a:cs typeface="Arial"/>
              </a:rPr>
              <a:t>сбил </a:t>
            </a:r>
            <a:r>
              <a:rPr sz="2500" dirty="0">
                <a:latin typeface="Arial"/>
                <a:cs typeface="Arial"/>
              </a:rPr>
              <a:t>человека.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Я</a:t>
            </a:r>
            <a:r>
              <a:rPr sz="2500" spc="-9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готов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помочь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избежать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наказания»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45" name="object 21"/>
          <p:cNvGrpSpPr/>
          <p:nvPr/>
        </p:nvGrpSpPr>
        <p:grpSpPr>
          <a:xfrm>
            <a:off x="1051844" y="1978106"/>
            <a:ext cx="843915" cy="820419"/>
            <a:chOff x="1051844" y="1978106"/>
            <a:chExt cx="843915" cy="820419"/>
          </a:xfrm>
        </p:grpSpPr>
        <p:sp>
          <p:nvSpPr>
            <p:cNvPr id="46" name="object 22"/>
            <p:cNvSpPr/>
            <p:nvPr/>
          </p:nvSpPr>
          <p:spPr>
            <a:xfrm>
              <a:off x="1364234" y="2518929"/>
              <a:ext cx="219075" cy="279400"/>
            </a:xfrm>
            <a:custGeom>
              <a:avLst/>
              <a:gdLst/>
              <a:ahLst/>
              <a:cxnLst/>
              <a:rect l="l" t="t" r="r" b="b"/>
              <a:pathLst>
                <a:path w="219075" h="279400">
                  <a:moveTo>
                    <a:pt x="200444" y="0"/>
                  </a:moveTo>
                  <a:lnTo>
                    <a:pt x="179552" y="13138"/>
                  </a:lnTo>
                  <a:lnTo>
                    <a:pt x="157318" y="22850"/>
                  </a:lnTo>
                  <a:lnTo>
                    <a:pt x="133935" y="28871"/>
                  </a:lnTo>
                  <a:lnTo>
                    <a:pt x="109601" y="30937"/>
                  </a:lnTo>
                  <a:lnTo>
                    <a:pt x="85264" y="28871"/>
                  </a:lnTo>
                  <a:lnTo>
                    <a:pt x="61879" y="22850"/>
                  </a:lnTo>
                  <a:lnTo>
                    <a:pt x="39644" y="13138"/>
                  </a:lnTo>
                  <a:lnTo>
                    <a:pt x="18757" y="0"/>
                  </a:lnTo>
                  <a:lnTo>
                    <a:pt x="17986" y="17279"/>
                  </a:lnTo>
                  <a:lnTo>
                    <a:pt x="14765" y="33586"/>
                  </a:lnTo>
                  <a:lnTo>
                    <a:pt x="8851" y="48000"/>
                  </a:lnTo>
                  <a:lnTo>
                    <a:pt x="0" y="59601"/>
                  </a:lnTo>
                  <a:lnTo>
                    <a:pt x="51003" y="279374"/>
                  </a:lnTo>
                  <a:lnTo>
                    <a:pt x="167919" y="279374"/>
                  </a:lnTo>
                  <a:lnTo>
                    <a:pt x="218592" y="58978"/>
                  </a:lnTo>
                  <a:lnTo>
                    <a:pt x="210041" y="47379"/>
                  </a:lnTo>
                  <a:lnTo>
                    <a:pt x="204317" y="33094"/>
                  </a:lnTo>
                  <a:lnTo>
                    <a:pt x="201193" y="17007"/>
                  </a:lnTo>
                  <a:lnTo>
                    <a:pt x="200444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23"/>
            <p:cNvSpPr/>
            <p:nvPr/>
          </p:nvSpPr>
          <p:spPr>
            <a:xfrm>
              <a:off x="1051844" y="2568080"/>
              <a:ext cx="843915" cy="230504"/>
            </a:xfrm>
            <a:custGeom>
              <a:avLst/>
              <a:gdLst/>
              <a:ahLst/>
              <a:cxnLst/>
              <a:rect l="l" t="t" r="r" b="b"/>
              <a:pathLst>
                <a:path w="843914" h="230505">
                  <a:moveTo>
                    <a:pt x="523138" y="0"/>
                  </a:moveTo>
                  <a:lnTo>
                    <a:pt x="452626" y="23717"/>
                  </a:lnTo>
                  <a:lnTo>
                    <a:pt x="392599" y="24345"/>
                  </a:lnTo>
                  <a:lnTo>
                    <a:pt x="347068" y="12887"/>
                  </a:lnTo>
                  <a:lnTo>
                    <a:pt x="320039" y="342"/>
                  </a:lnTo>
                  <a:lnTo>
                    <a:pt x="313469" y="9032"/>
                  </a:lnTo>
                  <a:lnTo>
                    <a:pt x="305157" y="15717"/>
                  </a:lnTo>
                  <a:lnTo>
                    <a:pt x="294999" y="20015"/>
                  </a:lnTo>
                  <a:lnTo>
                    <a:pt x="282892" y="21539"/>
                  </a:lnTo>
                  <a:lnTo>
                    <a:pt x="242073" y="22053"/>
                  </a:lnTo>
                  <a:lnTo>
                    <a:pt x="191492" y="25965"/>
                  </a:lnTo>
                  <a:lnTo>
                    <a:pt x="138993" y="36141"/>
                  </a:lnTo>
                  <a:lnTo>
                    <a:pt x="92422" y="55448"/>
                  </a:lnTo>
                  <a:lnTo>
                    <a:pt x="59626" y="86753"/>
                  </a:lnTo>
                  <a:lnTo>
                    <a:pt x="33925" y="136070"/>
                  </a:lnTo>
                  <a:lnTo>
                    <a:pt x="15249" y="182395"/>
                  </a:lnTo>
                  <a:lnTo>
                    <a:pt x="0" y="230212"/>
                  </a:lnTo>
                  <a:lnTo>
                    <a:pt x="843381" y="230212"/>
                  </a:lnTo>
                  <a:lnTo>
                    <a:pt x="830748" y="183144"/>
                  </a:lnTo>
                  <a:lnTo>
                    <a:pt x="806525" y="124864"/>
                  </a:lnTo>
                  <a:lnTo>
                    <a:pt x="783755" y="86753"/>
                  </a:lnTo>
                  <a:lnTo>
                    <a:pt x="750958" y="55448"/>
                  </a:lnTo>
                  <a:lnTo>
                    <a:pt x="704388" y="36141"/>
                  </a:lnTo>
                  <a:lnTo>
                    <a:pt x="651889" y="25965"/>
                  </a:lnTo>
                  <a:lnTo>
                    <a:pt x="601307" y="22053"/>
                  </a:lnTo>
                  <a:lnTo>
                    <a:pt x="560489" y="21539"/>
                  </a:lnTo>
                  <a:lnTo>
                    <a:pt x="548291" y="20000"/>
                  </a:lnTo>
                  <a:lnTo>
                    <a:pt x="538070" y="15632"/>
                  </a:lnTo>
                  <a:lnTo>
                    <a:pt x="529720" y="8832"/>
                  </a:lnTo>
                  <a:lnTo>
                    <a:pt x="523138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53403" y="2541534"/>
              <a:ext cx="240231" cy="256766"/>
            </a:xfrm>
            <a:prstGeom prst="rect">
              <a:avLst/>
            </a:prstGeom>
          </p:spPr>
        </p:pic>
        <p:sp>
          <p:nvSpPr>
            <p:cNvPr id="49" name="object 25"/>
            <p:cNvSpPr/>
            <p:nvPr/>
          </p:nvSpPr>
          <p:spPr>
            <a:xfrm>
              <a:off x="1052169" y="2577909"/>
              <a:ext cx="843915" cy="220979"/>
            </a:xfrm>
            <a:custGeom>
              <a:avLst/>
              <a:gdLst/>
              <a:ahLst/>
              <a:cxnLst/>
              <a:rect l="l" t="t" r="r" b="b"/>
              <a:pathLst>
                <a:path w="843914" h="220980">
                  <a:moveTo>
                    <a:pt x="363054" y="220395"/>
                  </a:moveTo>
                  <a:lnTo>
                    <a:pt x="312064" y="622"/>
                  </a:lnTo>
                  <a:lnTo>
                    <a:pt x="306171" y="5283"/>
                  </a:lnTo>
                  <a:lnTo>
                    <a:pt x="299364" y="8775"/>
                  </a:lnTo>
                  <a:lnTo>
                    <a:pt x="291604" y="10972"/>
                  </a:lnTo>
                  <a:lnTo>
                    <a:pt x="282867" y="11734"/>
                  </a:lnTo>
                  <a:lnTo>
                    <a:pt x="242062" y="12255"/>
                  </a:lnTo>
                  <a:lnTo>
                    <a:pt x="191477" y="16167"/>
                  </a:lnTo>
                  <a:lnTo>
                    <a:pt x="138988" y="26339"/>
                  </a:lnTo>
                  <a:lnTo>
                    <a:pt x="92430" y="45643"/>
                  </a:lnTo>
                  <a:lnTo>
                    <a:pt x="59626" y="76936"/>
                  </a:lnTo>
                  <a:lnTo>
                    <a:pt x="33934" y="126250"/>
                  </a:lnTo>
                  <a:lnTo>
                    <a:pt x="15252" y="172580"/>
                  </a:lnTo>
                  <a:lnTo>
                    <a:pt x="0" y="220395"/>
                  </a:lnTo>
                  <a:lnTo>
                    <a:pt x="363054" y="220395"/>
                  </a:lnTo>
                  <a:close/>
                </a:path>
                <a:path w="843914" h="220980">
                  <a:moveTo>
                    <a:pt x="843330" y="220395"/>
                  </a:moveTo>
                  <a:lnTo>
                    <a:pt x="830694" y="173329"/>
                  </a:lnTo>
                  <a:lnTo>
                    <a:pt x="806462" y="115049"/>
                  </a:lnTo>
                  <a:lnTo>
                    <a:pt x="783704" y="76936"/>
                  </a:lnTo>
                  <a:lnTo>
                    <a:pt x="750900" y="45643"/>
                  </a:lnTo>
                  <a:lnTo>
                    <a:pt x="704342" y="26339"/>
                  </a:lnTo>
                  <a:lnTo>
                    <a:pt x="651840" y="16167"/>
                  </a:lnTo>
                  <a:lnTo>
                    <a:pt x="601268" y="12255"/>
                  </a:lnTo>
                  <a:lnTo>
                    <a:pt x="560463" y="11734"/>
                  </a:lnTo>
                  <a:lnTo>
                    <a:pt x="551484" y="10934"/>
                  </a:lnTo>
                  <a:lnTo>
                    <a:pt x="543560" y="8610"/>
                  </a:lnTo>
                  <a:lnTo>
                    <a:pt x="536625" y="4914"/>
                  </a:lnTo>
                  <a:lnTo>
                    <a:pt x="530656" y="0"/>
                  </a:lnTo>
                  <a:lnTo>
                    <a:pt x="479983" y="220395"/>
                  </a:lnTo>
                  <a:lnTo>
                    <a:pt x="843330" y="220395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26"/>
            <p:cNvSpPr/>
            <p:nvPr/>
          </p:nvSpPr>
          <p:spPr>
            <a:xfrm>
              <a:off x="1279012" y="2039267"/>
              <a:ext cx="389890" cy="485775"/>
            </a:xfrm>
            <a:custGeom>
              <a:avLst/>
              <a:gdLst/>
              <a:ahLst/>
              <a:cxnLst/>
              <a:rect l="l" t="t" r="r" b="b"/>
              <a:pathLst>
                <a:path w="389889" h="485775">
                  <a:moveTo>
                    <a:pt x="372224" y="343690"/>
                  </a:moveTo>
                  <a:lnTo>
                    <a:pt x="34594" y="343690"/>
                  </a:lnTo>
                  <a:lnTo>
                    <a:pt x="46697" y="375008"/>
                  </a:lnTo>
                  <a:lnTo>
                    <a:pt x="79448" y="429587"/>
                  </a:lnTo>
                  <a:lnTo>
                    <a:pt x="121702" y="465952"/>
                  </a:lnTo>
                  <a:lnTo>
                    <a:pt x="169319" y="483191"/>
                  </a:lnTo>
                  <a:lnTo>
                    <a:pt x="194829" y="485460"/>
                  </a:lnTo>
                  <a:lnTo>
                    <a:pt x="220340" y="483191"/>
                  </a:lnTo>
                  <a:lnTo>
                    <a:pt x="267956" y="465947"/>
                  </a:lnTo>
                  <a:lnTo>
                    <a:pt x="310209" y="429583"/>
                  </a:lnTo>
                  <a:lnTo>
                    <a:pt x="342974" y="374969"/>
                  </a:lnTo>
                  <a:lnTo>
                    <a:pt x="355040" y="343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372162" y="343754"/>
                  </a:moveTo>
                  <a:lnTo>
                    <a:pt x="355040" y="343754"/>
                  </a:lnTo>
                  <a:lnTo>
                    <a:pt x="362055" y="348540"/>
                  </a:lnTo>
                  <a:lnTo>
                    <a:pt x="369248" y="346754"/>
                  </a:lnTo>
                  <a:lnTo>
                    <a:pt x="372162" y="343754"/>
                  </a:lnTo>
                  <a:close/>
                </a:path>
                <a:path w="389889" h="485775">
                  <a:moveTo>
                    <a:pt x="15569" y="242293"/>
                  </a:moveTo>
                  <a:lnTo>
                    <a:pt x="0" y="252821"/>
                  </a:lnTo>
                  <a:lnTo>
                    <a:pt x="249" y="280041"/>
                  </a:lnTo>
                  <a:lnTo>
                    <a:pt x="7113" y="311009"/>
                  </a:lnTo>
                  <a:lnTo>
                    <a:pt x="11370" y="332666"/>
                  </a:lnTo>
                  <a:lnTo>
                    <a:pt x="14464" y="340700"/>
                  </a:lnTo>
                  <a:lnTo>
                    <a:pt x="20365" y="346763"/>
                  </a:lnTo>
                  <a:lnTo>
                    <a:pt x="27573" y="348531"/>
                  </a:lnTo>
                  <a:lnTo>
                    <a:pt x="34594" y="343690"/>
                  </a:lnTo>
                  <a:lnTo>
                    <a:pt x="372224" y="343690"/>
                  </a:lnTo>
                  <a:lnTo>
                    <a:pt x="375132" y="340696"/>
                  </a:lnTo>
                  <a:lnTo>
                    <a:pt x="378220" y="332654"/>
                  </a:lnTo>
                  <a:lnTo>
                    <a:pt x="382488" y="310961"/>
                  </a:lnTo>
                  <a:lnTo>
                    <a:pt x="389333" y="280030"/>
                  </a:lnTo>
                  <a:lnTo>
                    <a:pt x="389583" y="252792"/>
                  </a:lnTo>
                  <a:lnTo>
                    <a:pt x="375607" y="243360"/>
                  </a:lnTo>
                  <a:lnTo>
                    <a:pt x="16102" y="243360"/>
                  </a:lnTo>
                  <a:lnTo>
                    <a:pt x="15569" y="242293"/>
                  </a:lnTo>
                  <a:close/>
                </a:path>
                <a:path w="389889" h="485775">
                  <a:moveTo>
                    <a:pt x="208357" y="0"/>
                  </a:moveTo>
                  <a:lnTo>
                    <a:pt x="154167" y="4462"/>
                  </a:lnTo>
                  <a:lnTo>
                    <a:pt x="103326" y="26614"/>
                  </a:lnTo>
                  <a:lnTo>
                    <a:pt x="60291" y="66449"/>
                  </a:lnTo>
                  <a:lnTo>
                    <a:pt x="29519" y="123961"/>
                  </a:lnTo>
                  <a:lnTo>
                    <a:pt x="15466" y="199144"/>
                  </a:lnTo>
                  <a:lnTo>
                    <a:pt x="16102" y="243360"/>
                  </a:lnTo>
                  <a:lnTo>
                    <a:pt x="375607" y="243360"/>
                  </a:lnTo>
                  <a:lnTo>
                    <a:pt x="375419" y="243233"/>
                  </a:lnTo>
                  <a:lnTo>
                    <a:pt x="373557" y="243233"/>
                  </a:lnTo>
                  <a:lnTo>
                    <a:pt x="374160" y="198981"/>
                  </a:lnTo>
                  <a:lnTo>
                    <a:pt x="369472" y="159160"/>
                  </a:lnTo>
                  <a:lnTo>
                    <a:pt x="346454" y="92806"/>
                  </a:lnTo>
                  <a:lnTo>
                    <a:pt x="308957" y="44165"/>
                  </a:lnTo>
                  <a:lnTo>
                    <a:pt x="261439" y="13232"/>
                  </a:lnTo>
                  <a:lnTo>
                    <a:pt x="235315" y="4403"/>
                  </a:lnTo>
                  <a:lnTo>
                    <a:pt x="208357" y="0"/>
                  </a:lnTo>
                  <a:close/>
                </a:path>
                <a:path w="389889" h="485775">
                  <a:moveTo>
                    <a:pt x="374026" y="242293"/>
                  </a:moveTo>
                  <a:lnTo>
                    <a:pt x="373557" y="243233"/>
                  </a:lnTo>
                  <a:lnTo>
                    <a:pt x="375419" y="243233"/>
                  </a:lnTo>
                  <a:lnTo>
                    <a:pt x="374026" y="242293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27"/>
            <p:cNvSpPr/>
            <p:nvPr/>
          </p:nvSpPr>
          <p:spPr>
            <a:xfrm>
              <a:off x="1379068" y="2490839"/>
              <a:ext cx="189865" cy="59055"/>
            </a:xfrm>
            <a:custGeom>
              <a:avLst/>
              <a:gdLst/>
              <a:ahLst/>
              <a:cxnLst/>
              <a:rect l="l" t="t" r="r" b="b"/>
              <a:pathLst>
                <a:path w="189865" h="59055">
                  <a:moveTo>
                    <a:pt x="189560" y="0"/>
                  </a:moveTo>
                  <a:lnTo>
                    <a:pt x="167905" y="14370"/>
                  </a:lnTo>
                  <a:lnTo>
                    <a:pt x="144735" y="25009"/>
                  </a:lnTo>
                  <a:lnTo>
                    <a:pt x="120280" y="31614"/>
                  </a:lnTo>
                  <a:lnTo>
                    <a:pt x="94767" y="33883"/>
                  </a:lnTo>
                  <a:lnTo>
                    <a:pt x="69262" y="31616"/>
                  </a:lnTo>
                  <a:lnTo>
                    <a:pt x="44811" y="25015"/>
                  </a:lnTo>
                  <a:lnTo>
                    <a:pt x="21647" y="14381"/>
                  </a:lnTo>
                  <a:lnTo>
                    <a:pt x="0" y="12"/>
                  </a:lnTo>
                  <a:lnTo>
                    <a:pt x="660" y="634"/>
                  </a:lnTo>
                  <a:lnTo>
                    <a:pt x="1956" y="7302"/>
                  </a:lnTo>
                  <a:lnTo>
                    <a:pt x="2940" y="14138"/>
                  </a:lnTo>
                  <a:lnTo>
                    <a:pt x="3600" y="21083"/>
                  </a:lnTo>
                  <a:lnTo>
                    <a:pt x="3924" y="28079"/>
                  </a:lnTo>
                  <a:lnTo>
                    <a:pt x="24810" y="41225"/>
                  </a:lnTo>
                  <a:lnTo>
                    <a:pt x="47045" y="50941"/>
                  </a:lnTo>
                  <a:lnTo>
                    <a:pt x="70430" y="56963"/>
                  </a:lnTo>
                  <a:lnTo>
                    <a:pt x="94767" y="59029"/>
                  </a:lnTo>
                  <a:lnTo>
                    <a:pt x="119102" y="56963"/>
                  </a:lnTo>
                  <a:lnTo>
                    <a:pt x="142484" y="50942"/>
                  </a:lnTo>
                  <a:lnTo>
                    <a:pt x="164718" y="41230"/>
                  </a:lnTo>
                  <a:lnTo>
                    <a:pt x="185610" y="28092"/>
                  </a:lnTo>
                  <a:lnTo>
                    <a:pt x="185929" y="21087"/>
                  </a:lnTo>
                  <a:lnTo>
                    <a:pt x="186591" y="14135"/>
                  </a:lnTo>
                  <a:lnTo>
                    <a:pt x="187582" y="7296"/>
                  </a:lnTo>
                  <a:lnTo>
                    <a:pt x="188887" y="634"/>
                  </a:lnTo>
                  <a:lnTo>
                    <a:pt x="189560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8"/>
            <p:cNvSpPr/>
            <p:nvPr/>
          </p:nvSpPr>
          <p:spPr>
            <a:xfrm>
              <a:off x="1258288" y="1978106"/>
              <a:ext cx="431165" cy="352425"/>
            </a:xfrm>
            <a:custGeom>
              <a:avLst/>
              <a:gdLst/>
              <a:ahLst/>
              <a:cxnLst/>
              <a:rect l="l" t="t" r="r" b="b"/>
              <a:pathLst>
                <a:path w="431164" h="352425">
                  <a:moveTo>
                    <a:pt x="88760" y="31445"/>
                  </a:moveTo>
                  <a:lnTo>
                    <a:pt x="67208" y="58780"/>
                  </a:lnTo>
                  <a:lnTo>
                    <a:pt x="57319" y="75865"/>
                  </a:lnTo>
                  <a:lnTo>
                    <a:pt x="56658" y="89875"/>
                  </a:lnTo>
                  <a:lnTo>
                    <a:pt x="62788" y="107988"/>
                  </a:lnTo>
                  <a:lnTo>
                    <a:pt x="17774" y="109914"/>
                  </a:lnTo>
                  <a:lnTo>
                    <a:pt x="0" y="131116"/>
                  </a:lnTo>
                  <a:lnTo>
                    <a:pt x="6971" y="190096"/>
                  </a:lnTo>
                  <a:lnTo>
                    <a:pt x="36194" y="305358"/>
                  </a:lnTo>
                  <a:lnTo>
                    <a:pt x="54051" y="351904"/>
                  </a:lnTo>
                  <a:lnTo>
                    <a:pt x="47019" y="256323"/>
                  </a:lnTo>
                  <a:lnTo>
                    <a:pt x="55327" y="207241"/>
                  </a:lnTo>
                  <a:lnTo>
                    <a:pt x="88562" y="189158"/>
                  </a:lnTo>
                  <a:lnTo>
                    <a:pt x="230832" y="183245"/>
                  </a:lnTo>
                  <a:lnTo>
                    <a:pt x="280103" y="175920"/>
                  </a:lnTo>
                  <a:lnTo>
                    <a:pt x="307321" y="168594"/>
                  </a:lnTo>
                  <a:lnTo>
                    <a:pt x="315683" y="165265"/>
                  </a:lnTo>
                  <a:lnTo>
                    <a:pt x="426552" y="165265"/>
                  </a:lnTo>
                  <a:lnTo>
                    <a:pt x="430664" y="127495"/>
                  </a:lnTo>
                  <a:lnTo>
                    <a:pt x="406440" y="97238"/>
                  </a:lnTo>
                  <a:lnTo>
                    <a:pt x="346367" y="85153"/>
                  </a:lnTo>
                  <a:lnTo>
                    <a:pt x="338627" y="74616"/>
                  </a:lnTo>
                  <a:lnTo>
                    <a:pt x="335554" y="66433"/>
                  </a:lnTo>
                  <a:lnTo>
                    <a:pt x="336052" y="62090"/>
                  </a:lnTo>
                  <a:lnTo>
                    <a:pt x="109258" y="62090"/>
                  </a:lnTo>
                  <a:lnTo>
                    <a:pt x="97022" y="58596"/>
                  </a:lnTo>
                  <a:lnTo>
                    <a:pt x="90808" y="54240"/>
                  </a:lnTo>
                  <a:lnTo>
                    <a:pt x="88694" y="46147"/>
                  </a:lnTo>
                  <a:lnTo>
                    <a:pt x="88760" y="31445"/>
                  </a:lnTo>
                  <a:close/>
                </a:path>
                <a:path w="431164" h="352425">
                  <a:moveTo>
                    <a:pt x="426552" y="165265"/>
                  </a:moveTo>
                  <a:lnTo>
                    <a:pt x="315683" y="165265"/>
                  </a:lnTo>
                  <a:lnTo>
                    <a:pt x="352719" y="200180"/>
                  </a:lnTo>
                  <a:lnTo>
                    <a:pt x="372460" y="229701"/>
                  </a:lnTo>
                  <a:lnTo>
                    <a:pt x="381565" y="269924"/>
                  </a:lnTo>
                  <a:lnTo>
                    <a:pt x="386689" y="336943"/>
                  </a:lnTo>
                  <a:lnTo>
                    <a:pt x="422821" y="199528"/>
                  </a:lnTo>
                  <a:lnTo>
                    <a:pt x="426552" y="165265"/>
                  </a:lnTo>
                  <a:close/>
                </a:path>
                <a:path w="431164" h="352425">
                  <a:moveTo>
                    <a:pt x="143433" y="7518"/>
                  </a:moveTo>
                  <a:lnTo>
                    <a:pt x="122525" y="19008"/>
                  </a:lnTo>
                  <a:lnTo>
                    <a:pt x="111996" y="28522"/>
                  </a:lnTo>
                  <a:lnTo>
                    <a:pt x="108641" y="41177"/>
                  </a:lnTo>
                  <a:lnTo>
                    <a:pt x="109258" y="62090"/>
                  </a:lnTo>
                  <a:lnTo>
                    <a:pt x="336052" y="62090"/>
                  </a:lnTo>
                  <a:lnTo>
                    <a:pt x="336703" y="56403"/>
                  </a:lnTo>
                  <a:lnTo>
                    <a:pt x="341629" y="40322"/>
                  </a:lnTo>
                  <a:lnTo>
                    <a:pt x="305409" y="40322"/>
                  </a:lnTo>
                  <a:lnTo>
                    <a:pt x="284639" y="29387"/>
                  </a:lnTo>
                  <a:lnTo>
                    <a:pt x="157098" y="29387"/>
                  </a:lnTo>
                  <a:lnTo>
                    <a:pt x="146505" y="26738"/>
                  </a:lnTo>
                  <a:lnTo>
                    <a:pt x="141551" y="23577"/>
                  </a:lnTo>
                  <a:lnTo>
                    <a:pt x="141074" y="19008"/>
                  </a:lnTo>
                  <a:lnTo>
                    <a:pt x="141063" y="17398"/>
                  </a:lnTo>
                  <a:lnTo>
                    <a:pt x="143433" y="7518"/>
                  </a:lnTo>
                  <a:close/>
                </a:path>
                <a:path w="431164" h="352425">
                  <a:moveTo>
                    <a:pt x="322748" y="35198"/>
                  </a:moveTo>
                  <a:lnTo>
                    <a:pt x="315583" y="36479"/>
                  </a:lnTo>
                  <a:lnTo>
                    <a:pt x="305409" y="40322"/>
                  </a:lnTo>
                  <a:lnTo>
                    <a:pt x="341629" y="40322"/>
                  </a:lnTo>
                  <a:lnTo>
                    <a:pt x="330298" y="36479"/>
                  </a:lnTo>
                  <a:lnTo>
                    <a:pt x="322748" y="35198"/>
                  </a:lnTo>
                  <a:close/>
                </a:path>
                <a:path w="431164" h="352425">
                  <a:moveTo>
                    <a:pt x="187172" y="0"/>
                  </a:moveTo>
                  <a:lnTo>
                    <a:pt x="175165" y="5459"/>
                  </a:lnTo>
                  <a:lnTo>
                    <a:pt x="168030" y="10340"/>
                  </a:lnTo>
                  <a:lnTo>
                    <a:pt x="162948" y="17398"/>
                  </a:lnTo>
                  <a:lnTo>
                    <a:pt x="157098" y="29387"/>
                  </a:lnTo>
                  <a:lnTo>
                    <a:pt x="284639" y="29387"/>
                  </a:lnTo>
                  <a:lnTo>
                    <a:pt x="284062" y="29083"/>
                  </a:lnTo>
                  <a:lnTo>
                    <a:pt x="273030" y="21423"/>
                  </a:lnTo>
                  <a:lnTo>
                    <a:pt x="272877" y="21147"/>
                  </a:lnTo>
                  <a:lnTo>
                    <a:pt x="204339" y="21147"/>
                  </a:lnTo>
                  <a:lnTo>
                    <a:pt x="196357" y="17603"/>
                  </a:lnTo>
                  <a:lnTo>
                    <a:pt x="189343" y="9700"/>
                  </a:lnTo>
                  <a:lnTo>
                    <a:pt x="187172" y="0"/>
                  </a:lnTo>
                  <a:close/>
                </a:path>
                <a:path w="431164" h="352425">
                  <a:moveTo>
                    <a:pt x="229539" y="2743"/>
                  </a:moveTo>
                  <a:lnTo>
                    <a:pt x="212521" y="7518"/>
                  </a:lnTo>
                  <a:lnTo>
                    <a:pt x="209410" y="17767"/>
                  </a:lnTo>
                  <a:lnTo>
                    <a:pt x="204339" y="21147"/>
                  </a:lnTo>
                  <a:lnTo>
                    <a:pt x="272877" y="21147"/>
                  </a:lnTo>
                  <a:lnTo>
                    <a:pt x="272642" y="20725"/>
                  </a:lnTo>
                  <a:lnTo>
                    <a:pt x="231272" y="20725"/>
                  </a:lnTo>
                  <a:lnTo>
                    <a:pt x="227660" y="18946"/>
                  </a:lnTo>
                  <a:lnTo>
                    <a:pt x="227381" y="13507"/>
                  </a:lnTo>
                  <a:lnTo>
                    <a:pt x="229539" y="2743"/>
                  </a:lnTo>
                  <a:close/>
                </a:path>
                <a:path w="431164" h="352425">
                  <a:moveTo>
                    <a:pt x="267817" y="2743"/>
                  </a:moveTo>
                  <a:lnTo>
                    <a:pt x="255831" y="6864"/>
                  </a:lnTo>
                  <a:lnTo>
                    <a:pt x="248846" y="10088"/>
                  </a:lnTo>
                  <a:lnTo>
                    <a:pt x="244171" y="14082"/>
                  </a:lnTo>
                  <a:lnTo>
                    <a:pt x="239115" y="20510"/>
                  </a:lnTo>
                  <a:lnTo>
                    <a:pt x="231272" y="20725"/>
                  </a:lnTo>
                  <a:lnTo>
                    <a:pt x="272642" y="20725"/>
                  </a:lnTo>
                  <a:lnTo>
                    <a:pt x="268790" y="13817"/>
                  </a:lnTo>
                  <a:lnTo>
                    <a:pt x="267817" y="2743"/>
                  </a:lnTo>
                  <a:close/>
                </a:path>
              </a:pathLst>
            </a:custGeom>
            <a:solidFill>
              <a:srgbClr val="231C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29"/>
            <p:cNvSpPr/>
            <p:nvPr/>
          </p:nvSpPr>
          <p:spPr>
            <a:xfrm>
              <a:off x="1319212" y="2536088"/>
              <a:ext cx="309245" cy="262255"/>
            </a:xfrm>
            <a:custGeom>
              <a:avLst/>
              <a:gdLst/>
              <a:ahLst/>
              <a:cxnLst/>
              <a:rect l="l" t="t" r="r" b="b"/>
              <a:pathLst>
                <a:path w="309244" h="262255">
                  <a:moveTo>
                    <a:pt x="109334" y="262216"/>
                  </a:moveTo>
                  <a:lnTo>
                    <a:pt x="57035" y="82003"/>
                  </a:lnTo>
                  <a:lnTo>
                    <a:pt x="63804" y="0"/>
                  </a:lnTo>
                  <a:lnTo>
                    <a:pt x="6769" y="124523"/>
                  </a:lnTo>
                  <a:lnTo>
                    <a:pt x="35280" y="154901"/>
                  </a:lnTo>
                  <a:lnTo>
                    <a:pt x="0" y="211086"/>
                  </a:lnTo>
                  <a:lnTo>
                    <a:pt x="38112" y="262216"/>
                  </a:lnTo>
                  <a:lnTo>
                    <a:pt x="109334" y="262216"/>
                  </a:lnTo>
                  <a:close/>
                </a:path>
                <a:path w="309244" h="262255">
                  <a:moveTo>
                    <a:pt x="309245" y="211086"/>
                  </a:moveTo>
                  <a:lnTo>
                    <a:pt x="273964" y="154901"/>
                  </a:lnTo>
                  <a:lnTo>
                    <a:pt x="302475" y="124523"/>
                  </a:lnTo>
                  <a:lnTo>
                    <a:pt x="245440" y="0"/>
                  </a:lnTo>
                  <a:lnTo>
                    <a:pt x="252209" y="82003"/>
                  </a:lnTo>
                  <a:lnTo>
                    <a:pt x="199910" y="262216"/>
                  </a:lnTo>
                  <a:lnTo>
                    <a:pt x="271132" y="262216"/>
                  </a:lnTo>
                  <a:lnTo>
                    <a:pt x="309245" y="211086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4" name="object 30"/>
          <p:cNvGrpSpPr/>
          <p:nvPr/>
        </p:nvGrpSpPr>
        <p:grpSpPr>
          <a:xfrm>
            <a:off x="1920325" y="4486735"/>
            <a:ext cx="804545" cy="784860"/>
            <a:chOff x="1920325" y="4486735"/>
            <a:chExt cx="804545" cy="784860"/>
          </a:xfrm>
        </p:grpSpPr>
        <p:sp>
          <p:nvSpPr>
            <p:cNvPr id="55" name="object 31"/>
            <p:cNvSpPr/>
            <p:nvPr/>
          </p:nvSpPr>
          <p:spPr>
            <a:xfrm>
              <a:off x="2136731" y="4546645"/>
              <a:ext cx="372110" cy="464184"/>
            </a:xfrm>
            <a:custGeom>
              <a:avLst/>
              <a:gdLst/>
              <a:ahLst/>
              <a:cxnLst/>
              <a:rect l="l" t="t" r="r" b="b"/>
              <a:pathLst>
                <a:path w="372110" h="464185">
                  <a:moveTo>
                    <a:pt x="355093" y="328402"/>
                  </a:moveTo>
                  <a:lnTo>
                    <a:pt x="33002" y="328402"/>
                  </a:lnTo>
                  <a:lnTo>
                    <a:pt x="44542" y="358275"/>
                  </a:lnTo>
                  <a:lnTo>
                    <a:pt x="75787" y="410347"/>
                  </a:lnTo>
                  <a:lnTo>
                    <a:pt x="116102" y="445037"/>
                  </a:lnTo>
                  <a:lnTo>
                    <a:pt x="161525" y="461481"/>
                  </a:lnTo>
                  <a:lnTo>
                    <a:pt x="185859" y="463645"/>
                  </a:lnTo>
                  <a:lnTo>
                    <a:pt x="210200" y="461481"/>
                  </a:lnTo>
                  <a:lnTo>
                    <a:pt x="255628" y="445032"/>
                  </a:lnTo>
                  <a:lnTo>
                    <a:pt x="295928" y="410346"/>
                  </a:lnTo>
                  <a:lnTo>
                    <a:pt x="327193" y="358243"/>
                  </a:lnTo>
                  <a:lnTo>
                    <a:pt x="338703" y="328453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355044" y="328453"/>
                  </a:moveTo>
                  <a:lnTo>
                    <a:pt x="338703" y="328453"/>
                  </a:lnTo>
                  <a:lnTo>
                    <a:pt x="345410" y="333021"/>
                  </a:lnTo>
                  <a:lnTo>
                    <a:pt x="352259" y="331322"/>
                  </a:lnTo>
                  <a:lnTo>
                    <a:pt x="355044" y="328453"/>
                  </a:lnTo>
                  <a:close/>
                </a:path>
                <a:path w="372110" h="464185">
                  <a:moveTo>
                    <a:pt x="14853" y="231667"/>
                  </a:moveTo>
                  <a:lnTo>
                    <a:pt x="0" y="241709"/>
                  </a:lnTo>
                  <a:lnTo>
                    <a:pt x="238" y="267679"/>
                  </a:lnTo>
                  <a:lnTo>
                    <a:pt x="6785" y="297219"/>
                  </a:lnTo>
                  <a:lnTo>
                    <a:pt x="10840" y="317874"/>
                  </a:lnTo>
                  <a:lnTo>
                    <a:pt x="13796" y="325550"/>
                  </a:lnTo>
                  <a:lnTo>
                    <a:pt x="19425" y="331335"/>
                  </a:lnTo>
                  <a:lnTo>
                    <a:pt x="26303" y="333021"/>
                  </a:lnTo>
                  <a:lnTo>
                    <a:pt x="33002" y="328402"/>
                  </a:lnTo>
                  <a:lnTo>
                    <a:pt x="355093" y="328402"/>
                  </a:lnTo>
                  <a:lnTo>
                    <a:pt x="357872" y="325540"/>
                  </a:lnTo>
                  <a:lnTo>
                    <a:pt x="360814" y="317874"/>
                  </a:lnTo>
                  <a:lnTo>
                    <a:pt x="364891" y="297180"/>
                  </a:lnTo>
                  <a:lnTo>
                    <a:pt x="371425" y="267669"/>
                  </a:lnTo>
                  <a:lnTo>
                    <a:pt x="371662" y="241684"/>
                  </a:lnTo>
                  <a:lnTo>
                    <a:pt x="358319" y="232683"/>
                  </a:lnTo>
                  <a:lnTo>
                    <a:pt x="15349" y="232683"/>
                  </a:lnTo>
                  <a:lnTo>
                    <a:pt x="14853" y="231667"/>
                  </a:lnTo>
                  <a:close/>
                </a:path>
                <a:path w="372110" h="464185">
                  <a:moveTo>
                    <a:pt x="185773" y="0"/>
                  </a:moveTo>
                  <a:lnTo>
                    <a:pt x="131986" y="9343"/>
                  </a:lnTo>
                  <a:lnTo>
                    <a:pt x="83128" y="37290"/>
                  </a:lnTo>
                  <a:lnTo>
                    <a:pt x="44121" y="83833"/>
                  </a:lnTo>
                  <a:lnTo>
                    <a:pt x="19887" y="148966"/>
                  </a:lnTo>
                  <a:lnTo>
                    <a:pt x="14849" y="188502"/>
                  </a:lnTo>
                  <a:lnTo>
                    <a:pt x="15349" y="232683"/>
                  </a:lnTo>
                  <a:lnTo>
                    <a:pt x="358319" y="232683"/>
                  </a:lnTo>
                  <a:lnTo>
                    <a:pt x="358131" y="232556"/>
                  </a:lnTo>
                  <a:lnTo>
                    <a:pt x="356369" y="232556"/>
                  </a:lnTo>
                  <a:lnTo>
                    <a:pt x="356837" y="188341"/>
                  </a:lnTo>
                  <a:lnTo>
                    <a:pt x="351769" y="148786"/>
                  </a:lnTo>
                  <a:lnTo>
                    <a:pt x="327487" y="83652"/>
                  </a:lnTo>
                  <a:lnTo>
                    <a:pt x="288445" y="37147"/>
                  </a:lnTo>
                  <a:lnTo>
                    <a:pt x="239567" y="9265"/>
                  </a:lnTo>
                  <a:lnTo>
                    <a:pt x="212977" y="2306"/>
                  </a:lnTo>
                  <a:lnTo>
                    <a:pt x="185773" y="0"/>
                  </a:lnTo>
                  <a:close/>
                </a:path>
                <a:path w="372110" h="464185">
                  <a:moveTo>
                    <a:pt x="356814" y="231667"/>
                  </a:moveTo>
                  <a:lnTo>
                    <a:pt x="356369" y="232556"/>
                  </a:lnTo>
                  <a:lnTo>
                    <a:pt x="358131" y="232556"/>
                  </a:lnTo>
                  <a:lnTo>
                    <a:pt x="356814" y="231667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32"/>
            <p:cNvSpPr/>
            <p:nvPr/>
          </p:nvSpPr>
          <p:spPr>
            <a:xfrm>
              <a:off x="2232176" y="4977968"/>
              <a:ext cx="180975" cy="56515"/>
            </a:xfrm>
            <a:custGeom>
              <a:avLst/>
              <a:gdLst/>
              <a:ahLst/>
              <a:cxnLst/>
              <a:rect l="l" t="t" r="r" b="b"/>
              <a:pathLst>
                <a:path w="180975" h="56514">
                  <a:moveTo>
                    <a:pt x="180835" y="0"/>
                  </a:moveTo>
                  <a:lnTo>
                    <a:pt x="160180" y="13708"/>
                  </a:lnTo>
                  <a:lnTo>
                    <a:pt x="138080" y="23856"/>
                  </a:lnTo>
                  <a:lnTo>
                    <a:pt x="114752" y="30157"/>
                  </a:lnTo>
                  <a:lnTo>
                    <a:pt x="90411" y="32321"/>
                  </a:lnTo>
                  <a:lnTo>
                    <a:pt x="66077" y="30159"/>
                  </a:lnTo>
                  <a:lnTo>
                    <a:pt x="42752" y="23863"/>
                  </a:lnTo>
                  <a:lnTo>
                    <a:pt x="20654" y="13719"/>
                  </a:lnTo>
                  <a:lnTo>
                    <a:pt x="0" y="12"/>
                  </a:lnTo>
                  <a:lnTo>
                    <a:pt x="635" y="596"/>
                  </a:lnTo>
                  <a:lnTo>
                    <a:pt x="1871" y="6956"/>
                  </a:lnTo>
                  <a:lnTo>
                    <a:pt x="2809" y="13481"/>
                  </a:lnTo>
                  <a:lnTo>
                    <a:pt x="3438" y="20110"/>
                  </a:lnTo>
                  <a:lnTo>
                    <a:pt x="3746" y="26784"/>
                  </a:lnTo>
                  <a:lnTo>
                    <a:pt x="23672" y="39322"/>
                  </a:lnTo>
                  <a:lnTo>
                    <a:pt x="44883" y="48591"/>
                  </a:lnTo>
                  <a:lnTo>
                    <a:pt x="67191" y="54339"/>
                  </a:lnTo>
                  <a:lnTo>
                    <a:pt x="90411" y="56311"/>
                  </a:lnTo>
                  <a:lnTo>
                    <a:pt x="113630" y="54339"/>
                  </a:lnTo>
                  <a:lnTo>
                    <a:pt x="135939" y="48593"/>
                  </a:lnTo>
                  <a:lnTo>
                    <a:pt x="157149" y="39327"/>
                  </a:lnTo>
                  <a:lnTo>
                    <a:pt x="177076" y="26796"/>
                  </a:lnTo>
                  <a:lnTo>
                    <a:pt x="177383" y="20110"/>
                  </a:lnTo>
                  <a:lnTo>
                    <a:pt x="178014" y="13477"/>
                  </a:lnTo>
                  <a:lnTo>
                    <a:pt x="178956" y="6955"/>
                  </a:lnTo>
                  <a:lnTo>
                    <a:pt x="180200" y="596"/>
                  </a:lnTo>
                  <a:lnTo>
                    <a:pt x="180835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33"/>
            <p:cNvSpPr/>
            <p:nvPr/>
          </p:nvSpPr>
          <p:spPr>
            <a:xfrm>
              <a:off x="2119069" y="4486735"/>
              <a:ext cx="406400" cy="316230"/>
            </a:xfrm>
            <a:custGeom>
              <a:avLst/>
              <a:gdLst/>
              <a:ahLst/>
              <a:cxnLst/>
              <a:rect l="l" t="t" r="r" b="b"/>
              <a:pathLst>
                <a:path w="406400" h="316229">
                  <a:moveTo>
                    <a:pt x="236889" y="0"/>
                  </a:moveTo>
                  <a:lnTo>
                    <a:pt x="230097" y="18604"/>
                  </a:lnTo>
                  <a:lnTo>
                    <a:pt x="202005" y="34172"/>
                  </a:lnTo>
                  <a:lnTo>
                    <a:pt x="160201" y="50852"/>
                  </a:lnTo>
                  <a:lnTo>
                    <a:pt x="112273" y="72788"/>
                  </a:lnTo>
                  <a:lnTo>
                    <a:pt x="65808" y="104127"/>
                  </a:lnTo>
                  <a:lnTo>
                    <a:pt x="18434" y="148130"/>
                  </a:lnTo>
                  <a:lnTo>
                    <a:pt x="0" y="184883"/>
                  </a:lnTo>
                  <a:lnTo>
                    <a:pt x="8126" y="234261"/>
                  </a:lnTo>
                  <a:lnTo>
                    <a:pt x="40433" y="316141"/>
                  </a:lnTo>
                  <a:lnTo>
                    <a:pt x="57471" y="284147"/>
                  </a:lnTo>
                  <a:lnTo>
                    <a:pt x="64920" y="249812"/>
                  </a:lnTo>
                  <a:lnTo>
                    <a:pt x="69711" y="217008"/>
                  </a:lnTo>
                  <a:lnTo>
                    <a:pt x="78778" y="189603"/>
                  </a:lnTo>
                  <a:lnTo>
                    <a:pt x="99050" y="171467"/>
                  </a:lnTo>
                  <a:lnTo>
                    <a:pt x="137461" y="166471"/>
                  </a:lnTo>
                  <a:lnTo>
                    <a:pt x="192717" y="169143"/>
                  </a:lnTo>
                  <a:lnTo>
                    <a:pt x="228941" y="167751"/>
                  </a:lnTo>
                  <a:lnTo>
                    <a:pt x="262157" y="160238"/>
                  </a:lnTo>
                  <a:lnTo>
                    <a:pt x="308390" y="144551"/>
                  </a:lnTo>
                  <a:lnTo>
                    <a:pt x="312713" y="152904"/>
                  </a:lnTo>
                  <a:lnTo>
                    <a:pt x="322494" y="173697"/>
                  </a:lnTo>
                  <a:lnTo>
                    <a:pt x="332951" y="200529"/>
                  </a:lnTo>
                  <a:lnTo>
                    <a:pt x="339302" y="226999"/>
                  </a:lnTo>
                  <a:lnTo>
                    <a:pt x="344909" y="274475"/>
                  </a:lnTo>
                  <a:lnTo>
                    <a:pt x="349721" y="299151"/>
                  </a:lnTo>
                  <a:lnTo>
                    <a:pt x="356388" y="308992"/>
                  </a:lnTo>
                  <a:lnTo>
                    <a:pt x="367560" y="311962"/>
                  </a:lnTo>
                  <a:lnTo>
                    <a:pt x="399145" y="219509"/>
                  </a:lnTo>
                  <a:lnTo>
                    <a:pt x="406123" y="167128"/>
                  </a:lnTo>
                  <a:lnTo>
                    <a:pt x="385298" y="135412"/>
                  </a:lnTo>
                  <a:lnTo>
                    <a:pt x="333473" y="104952"/>
                  </a:lnTo>
                  <a:lnTo>
                    <a:pt x="331507" y="57728"/>
                  </a:lnTo>
                  <a:lnTo>
                    <a:pt x="320790" y="31054"/>
                  </a:lnTo>
                  <a:lnTo>
                    <a:pt x="292270" y="15091"/>
                  </a:lnTo>
                  <a:lnTo>
                    <a:pt x="236889" y="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34"/>
            <p:cNvSpPr/>
            <p:nvPr/>
          </p:nvSpPr>
          <p:spPr>
            <a:xfrm>
              <a:off x="2165508" y="5004752"/>
              <a:ext cx="314325" cy="98425"/>
            </a:xfrm>
            <a:custGeom>
              <a:avLst/>
              <a:gdLst/>
              <a:ahLst/>
              <a:cxnLst/>
              <a:rect l="l" t="t" r="r" b="b"/>
              <a:pathLst>
                <a:path w="314325" h="98425">
                  <a:moveTo>
                    <a:pt x="243738" y="12"/>
                  </a:moveTo>
                  <a:lnTo>
                    <a:pt x="223812" y="12543"/>
                  </a:lnTo>
                  <a:lnTo>
                    <a:pt x="202603" y="21809"/>
                  </a:lnTo>
                  <a:lnTo>
                    <a:pt x="180298" y="27555"/>
                  </a:lnTo>
                  <a:lnTo>
                    <a:pt x="157086" y="29527"/>
                  </a:lnTo>
                  <a:lnTo>
                    <a:pt x="133866" y="27555"/>
                  </a:lnTo>
                  <a:lnTo>
                    <a:pt x="111556" y="21807"/>
                  </a:lnTo>
                  <a:lnTo>
                    <a:pt x="90342" y="12537"/>
                  </a:lnTo>
                  <a:lnTo>
                    <a:pt x="70408" y="0"/>
                  </a:lnTo>
                  <a:lnTo>
                    <a:pt x="68369" y="24826"/>
                  </a:lnTo>
                  <a:lnTo>
                    <a:pt x="60615" y="46423"/>
                  </a:lnTo>
                  <a:lnTo>
                    <a:pt x="46325" y="61673"/>
                  </a:lnTo>
                  <a:lnTo>
                    <a:pt x="24676" y="67462"/>
                  </a:lnTo>
                  <a:lnTo>
                    <a:pt x="0" y="67576"/>
                  </a:lnTo>
                  <a:lnTo>
                    <a:pt x="51253" y="84605"/>
                  </a:lnTo>
                  <a:lnTo>
                    <a:pt x="103834" y="94813"/>
                  </a:lnTo>
                  <a:lnTo>
                    <a:pt x="157073" y="98209"/>
                  </a:lnTo>
                  <a:lnTo>
                    <a:pt x="210304" y="94797"/>
                  </a:lnTo>
                  <a:lnTo>
                    <a:pt x="262859" y="84584"/>
                  </a:lnTo>
                  <a:lnTo>
                    <a:pt x="314070" y="67576"/>
                  </a:lnTo>
                  <a:lnTo>
                    <a:pt x="289483" y="67462"/>
                  </a:lnTo>
                  <a:lnTo>
                    <a:pt x="267855" y="61686"/>
                  </a:lnTo>
                  <a:lnTo>
                    <a:pt x="253561" y="46429"/>
                  </a:lnTo>
                  <a:lnTo>
                    <a:pt x="245792" y="24826"/>
                  </a:lnTo>
                  <a:lnTo>
                    <a:pt x="243738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35"/>
            <p:cNvSpPr/>
            <p:nvPr/>
          </p:nvSpPr>
          <p:spPr>
            <a:xfrm>
              <a:off x="1920325" y="5072325"/>
              <a:ext cx="804545" cy="199390"/>
            </a:xfrm>
            <a:custGeom>
              <a:avLst/>
              <a:gdLst/>
              <a:ahLst/>
              <a:cxnLst/>
              <a:rect l="l" t="t" r="r" b="b"/>
              <a:pathLst>
                <a:path w="804544" h="199389">
                  <a:moveTo>
                    <a:pt x="559257" y="0"/>
                  </a:moveTo>
                  <a:lnTo>
                    <a:pt x="508045" y="17011"/>
                  </a:lnTo>
                  <a:lnTo>
                    <a:pt x="455490" y="27225"/>
                  </a:lnTo>
                  <a:lnTo>
                    <a:pt x="402259" y="30637"/>
                  </a:lnTo>
                  <a:lnTo>
                    <a:pt x="349020" y="27240"/>
                  </a:lnTo>
                  <a:lnTo>
                    <a:pt x="296440" y="17029"/>
                  </a:lnTo>
                  <a:lnTo>
                    <a:pt x="245186" y="0"/>
                  </a:lnTo>
                  <a:lnTo>
                    <a:pt x="195088" y="2743"/>
                  </a:lnTo>
                  <a:lnTo>
                    <a:pt x="140676" y="11691"/>
                  </a:lnTo>
                  <a:lnTo>
                    <a:pt x="91443" y="30319"/>
                  </a:lnTo>
                  <a:lnTo>
                    <a:pt x="56883" y="62102"/>
                  </a:lnTo>
                  <a:lnTo>
                    <a:pt x="32366" y="109145"/>
                  </a:lnTo>
                  <a:lnTo>
                    <a:pt x="14549" y="153338"/>
                  </a:lnTo>
                  <a:lnTo>
                    <a:pt x="0" y="198958"/>
                  </a:lnTo>
                  <a:lnTo>
                    <a:pt x="804532" y="198958"/>
                  </a:lnTo>
                  <a:lnTo>
                    <a:pt x="792484" y="154050"/>
                  </a:lnTo>
                  <a:lnTo>
                    <a:pt x="769376" y="98452"/>
                  </a:lnTo>
                  <a:lnTo>
                    <a:pt x="747649" y="62102"/>
                  </a:lnTo>
                  <a:lnTo>
                    <a:pt x="713062" y="30307"/>
                  </a:lnTo>
                  <a:lnTo>
                    <a:pt x="663797" y="11677"/>
                  </a:lnTo>
                  <a:lnTo>
                    <a:pt x="609360" y="2734"/>
                  </a:lnTo>
                  <a:lnTo>
                    <a:pt x="559257" y="0"/>
                  </a:lnTo>
                  <a:close/>
                </a:path>
              </a:pathLst>
            </a:custGeom>
            <a:solidFill>
              <a:srgbClr val="504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36"/>
            <p:cNvSpPr/>
            <p:nvPr/>
          </p:nvSpPr>
          <p:spPr>
            <a:xfrm>
              <a:off x="2169732" y="4875052"/>
              <a:ext cx="306070" cy="142240"/>
            </a:xfrm>
            <a:custGeom>
              <a:avLst/>
              <a:gdLst/>
              <a:ahLst/>
              <a:cxnLst/>
              <a:rect l="l" t="t" r="r" b="b"/>
              <a:pathLst>
                <a:path w="306069" h="142239">
                  <a:moveTo>
                    <a:pt x="0" y="0"/>
                  </a:moveTo>
                  <a:lnTo>
                    <a:pt x="27541" y="87153"/>
                  </a:lnTo>
                  <a:lnTo>
                    <a:pt x="53884" y="130300"/>
                  </a:lnTo>
                  <a:lnTo>
                    <a:pt x="94474" y="142126"/>
                  </a:lnTo>
                  <a:lnTo>
                    <a:pt x="138971" y="137816"/>
                  </a:lnTo>
                  <a:lnTo>
                    <a:pt x="85022" y="106106"/>
                  </a:lnTo>
                  <a:lnTo>
                    <a:pt x="0" y="0"/>
                  </a:lnTo>
                  <a:close/>
                </a:path>
                <a:path w="306069" h="142239">
                  <a:moveTo>
                    <a:pt x="154579" y="136304"/>
                  </a:moveTo>
                  <a:lnTo>
                    <a:pt x="138971" y="137816"/>
                  </a:lnTo>
                  <a:lnTo>
                    <a:pt x="145207" y="141481"/>
                  </a:lnTo>
                  <a:lnTo>
                    <a:pt x="154579" y="136304"/>
                  </a:lnTo>
                  <a:close/>
                </a:path>
                <a:path w="306069" h="142239">
                  <a:moveTo>
                    <a:pt x="305701" y="50"/>
                  </a:moveTo>
                  <a:lnTo>
                    <a:pt x="209213" y="106127"/>
                  </a:lnTo>
                  <a:lnTo>
                    <a:pt x="154579" y="136304"/>
                  </a:lnTo>
                  <a:lnTo>
                    <a:pt x="164757" y="135318"/>
                  </a:lnTo>
                  <a:lnTo>
                    <a:pt x="233889" y="125989"/>
                  </a:lnTo>
                  <a:lnTo>
                    <a:pt x="271614" y="108789"/>
                  </a:lnTo>
                  <a:lnTo>
                    <a:pt x="291147" y="71037"/>
                  </a:lnTo>
                  <a:lnTo>
                    <a:pt x="305701" y="50"/>
                  </a:lnTo>
                  <a:close/>
                </a:path>
              </a:pathLst>
            </a:custGeom>
            <a:solidFill>
              <a:srgbClr val="793E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5555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object 7"/>
          <p:cNvSpPr/>
          <p:nvPr/>
        </p:nvSpPr>
        <p:spPr>
          <a:xfrm>
            <a:off x="2748857" y="4368922"/>
            <a:ext cx="8856345" cy="2157730"/>
          </a:xfrm>
          <a:custGeom>
            <a:avLst/>
            <a:gdLst/>
            <a:ahLst/>
            <a:cxnLst/>
            <a:rect l="l" t="t" r="r" b="b"/>
            <a:pathLst>
              <a:path w="8856345" h="2157729">
                <a:moveTo>
                  <a:pt x="8653119" y="0"/>
                </a:moveTo>
                <a:lnTo>
                  <a:pt x="582764" y="0"/>
                </a:lnTo>
                <a:lnTo>
                  <a:pt x="541838" y="4778"/>
                </a:lnTo>
                <a:lnTo>
                  <a:pt x="503717" y="18482"/>
                </a:lnTo>
                <a:lnTo>
                  <a:pt x="469221" y="40166"/>
                </a:lnTo>
                <a:lnTo>
                  <a:pt x="439164" y="68884"/>
                </a:lnTo>
                <a:lnTo>
                  <a:pt x="414365" y="103692"/>
                </a:lnTo>
                <a:lnTo>
                  <a:pt x="395639" y="143642"/>
                </a:lnTo>
                <a:lnTo>
                  <a:pt x="383805" y="187791"/>
                </a:lnTo>
                <a:lnTo>
                  <a:pt x="379679" y="235191"/>
                </a:lnTo>
                <a:lnTo>
                  <a:pt x="379679" y="380911"/>
                </a:lnTo>
                <a:lnTo>
                  <a:pt x="0" y="470382"/>
                </a:lnTo>
                <a:lnTo>
                  <a:pt x="379679" y="657860"/>
                </a:lnTo>
                <a:lnTo>
                  <a:pt x="379679" y="1922462"/>
                </a:lnTo>
                <a:lnTo>
                  <a:pt x="383805" y="1969862"/>
                </a:lnTo>
                <a:lnTo>
                  <a:pt x="395639" y="2014010"/>
                </a:lnTo>
                <a:lnTo>
                  <a:pt x="414365" y="2053961"/>
                </a:lnTo>
                <a:lnTo>
                  <a:pt x="439164" y="2088769"/>
                </a:lnTo>
                <a:lnTo>
                  <a:pt x="469221" y="2117487"/>
                </a:lnTo>
                <a:lnTo>
                  <a:pt x="503717" y="2139171"/>
                </a:lnTo>
                <a:lnTo>
                  <a:pt x="541838" y="2152875"/>
                </a:lnTo>
                <a:lnTo>
                  <a:pt x="582764" y="2157653"/>
                </a:lnTo>
                <a:lnTo>
                  <a:pt x="8653119" y="2157653"/>
                </a:lnTo>
                <a:lnTo>
                  <a:pt x="8694046" y="2152875"/>
                </a:lnTo>
                <a:lnTo>
                  <a:pt x="8732166" y="2139171"/>
                </a:lnTo>
                <a:lnTo>
                  <a:pt x="8766663" y="2117487"/>
                </a:lnTo>
                <a:lnTo>
                  <a:pt x="8796720" y="2088769"/>
                </a:lnTo>
                <a:lnTo>
                  <a:pt x="8821519" y="2053961"/>
                </a:lnTo>
                <a:lnTo>
                  <a:pt x="8840244" y="2014010"/>
                </a:lnTo>
                <a:lnTo>
                  <a:pt x="8852079" y="1969862"/>
                </a:lnTo>
                <a:lnTo>
                  <a:pt x="8856205" y="1922462"/>
                </a:lnTo>
                <a:lnTo>
                  <a:pt x="8856205" y="235191"/>
                </a:lnTo>
                <a:lnTo>
                  <a:pt x="8852079" y="187791"/>
                </a:lnTo>
                <a:lnTo>
                  <a:pt x="8840244" y="143642"/>
                </a:lnTo>
                <a:lnTo>
                  <a:pt x="8821519" y="103692"/>
                </a:lnTo>
                <a:lnTo>
                  <a:pt x="8796720" y="68884"/>
                </a:lnTo>
                <a:lnTo>
                  <a:pt x="8766663" y="40166"/>
                </a:lnTo>
                <a:lnTo>
                  <a:pt x="8732166" y="18482"/>
                </a:lnTo>
                <a:lnTo>
                  <a:pt x="8694046" y="4778"/>
                </a:lnTo>
                <a:lnTo>
                  <a:pt x="8653119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bg1">
              <a:lumMod val="65000"/>
              <a:alpha val="59999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84082" y="1068294"/>
            <a:ext cx="106718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ТЕЛЕФОННЫЕ</a:t>
            </a:r>
            <a:r>
              <a:rPr spc="-114" dirty="0"/>
              <a:t> </a:t>
            </a:r>
            <a:r>
              <a:rPr spc="-20" dirty="0"/>
              <a:t>МОШЕННИКИ:</a:t>
            </a:r>
            <a:r>
              <a:rPr spc="-105" dirty="0"/>
              <a:t> </a:t>
            </a:r>
            <a:r>
              <a:rPr spc="-70" dirty="0"/>
              <a:t>РАСПРОСТРАНЕННЫЕ</a:t>
            </a:r>
            <a:r>
              <a:rPr spc="-105" dirty="0"/>
              <a:t> </a:t>
            </a:r>
            <a:r>
              <a:rPr spc="-30" dirty="0"/>
              <a:t>СХЕМЫ</a:t>
            </a: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4"/>
          <p:cNvSpPr txBox="1"/>
          <p:nvPr/>
        </p:nvSpPr>
        <p:spPr>
          <a:xfrm>
            <a:off x="76200" y="5396271"/>
            <a:ext cx="2751455" cy="9024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«ПРЕДСТАВИТЕЛЬ </a:t>
            </a:r>
            <a:r>
              <a:rPr sz="1200" b="1" spc="-25" dirty="0">
                <a:latin typeface="Arial"/>
                <a:cs typeface="Arial"/>
              </a:rPr>
              <a:t>ПРАВООХРАНИТЕЛЬНЫХ</a:t>
            </a:r>
            <a:r>
              <a:rPr sz="1200" b="1" spc="95" dirty="0">
                <a:latin typeface="Arial"/>
                <a:cs typeface="Arial"/>
              </a:rPr>
              <a:t> </a:t>
            </a:r>
            <a:endParaRPr lang="ru-RU" sz="1200" b="1" spc="95" dirty="0">
              <a:latin typeface="Arial"/>
              <a:cs typeface="Arial"/>
            </a:endParaRPr>
          </a:p>
          <a:p>
            <a:pPr marL="12700" marR="5715" indent="1287780" algn="r">
              <a:lnSpc>
                <a:spcPct val="118100"/>
              </a:lnSpc>
              <a:spcBef>
                <a:spcPts val="100"/>
              </a:spcBef>
            </a:pPr>
            <a:r>
              <a:rPr sz="1200" b="1" spc="-10" dirty="0">
                <a:latin typeface="Arial"/>
                <a:cs typeface="Arial"/>
              </a:rPr>
              <a:t>ОРГАНОВ</a:t>
            </a:r>
            <a:endParaRPr sz="1200" dirty="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60"/>
              </a:spcBef>
            </a:pPr>
            <a:r>
              <a:rPr sz="1200" b="1" dirty="0">
                <a:latin typeface="Arial"/>
                <a:cs typeface="Arial"/>
              </a:rPr>
              <a:t>(МВД,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ФСБ,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СК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20" dirty="0">
                <a:latin typeface="Arial"/>
                <a:cs typeface="Arial"/>
              </a:rPr>
              <a:t>РФ)»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61" name="object 5"/>
          <p:cNvSpPr txBox="1"/>
          <p:nvPr/>
        </p:nvSpPr>
        <p:spPr>
          <a:xfrm>
            <a:off x="3424578" y="4470614"/>
            <a:ext cx="7425055" cy="198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spc="-20" dirty="0">
                <a:latin typeface="Arial"/>
                <a:cs typeface="Arial"/>
              </a:rPr>
              <a:t>«Следователь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Следственного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комитета.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Вы</a:t>
            </a:r>
            <a:r>
              <a:rPr sz="2500" spc="-7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являетесь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свидетелем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6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уголовному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делу»</a:t>
            </a:r>
            <a:endParaRPr sz="2500" dirty="0">
              <a:latin typeface="Arial"/>
              <a:cs typeface="Arial"/>
            </a:endParaRPr>
          </a:p>
          <a:p>
            <a:pPr marL="12700" marR="5080">
              <a:lnSpc>
                <a:spcPct val="103299"/>
              </a:lnSpc>
            </a:pPr>
            <a:r>
              <a:rPr sz="2500" dirty="0">
                <a:latin typeface="Arial"/>
                <a:cs typeface="Arial"/>
              </a:rPr>
              <a:t>«Иванов</a:t>
            </a:r>
            <a:r>
              <a:rPr sz="2500" spc="-4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В.В.,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капитан</a:t>
            </a:r>
            <a:r>
              <a:rPr sz="2500" spc="-2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полиции.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По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вашему </a:t>
            </a:r>
            <a:r>
              <a:rPr sz="2500" dirty="0">
                <a:latin typeface="Arial"/>
                <a:cs typeface="Arial"/>
              </a:rPr>
              <a:t>паспорту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оформлен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кредит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указана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ваша</a:t>
            </a:r>
            <a:r>
              <a:rPr sz="2500" spc="-3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карта. </a:t>
            </a:r>
            <a:r>
              <a:rPr sz="2500" dirty="0">
                <a:latin typeface="Arial"/>
                <a:cs typeface="Arial"/>
              </a:rPr>
              <a:t>Нам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необходимо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уточнить</a:t>
            </a:r>
            <a:r>
              <a:rPr sz="2500" spc="-4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ее</a:t>
            </a:r>
            <a:r>
              <a:rPr sz="2500" spc="-50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реквизиты»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2" name="object 7"/>
          <p:cNvSpPr txBox="1"/>
          <p:nvPr/>
        </p:nvSpPr>
        <p:spPr>
          <a:xfrm>
            <a:off x="833751" y="2895879"/>
            <a:ext cx="1438910" cy="67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55880" algn="r">
              <a:lnSpc>
                <a:spcPct val="118100"/>
              </a:lnSpc>
              <a:spcBef>
                <a:spcPts val="100"/>
              </a:spcBef>
            </a:pPr>
            <a:r>
              <a:rPr sz="1200" b="1" spc="-20" dirty="0">
                <a:latin typeface="Arial"/>
                <a:cs typeface="Arial"/>
              </a:rPr>
              <a:t>«ЛЖЕСОТРУДНИК </a:t>
            </a:r>
            <a:r>
              <a:rPr sz="1200" b="1" spc="-10" dirty="0">
                <a:latin typeface="Arial"/>
                <a:cs typeface="Arial"/>
              </a:rPr>
              <a:t>ЦЕНТРОБАНКА </a:t>
            </a:r>
            <a:r>
              <a:rPr sz="1200" b="1" dirty="0">
                <a:latin typeface="Arial"/>
                <a:cs typeface="Arial"/>
              </a:rPr>
              <a:t>(БАНКА</a:t>
            </a:r>
            <a:r>
              <a:rPr sz="1200" b="1" spc="-80" dirty="0">
                <a:latin typeface="Arial"/>
                <a:cs typeface="Arial"/>
              </a:rPr>
              <a:t> </a:t>
            </a:r>
            <a:r>
              <a:rPr sz="1200" b="1" spc="-10" dirty="0">
                <a:latin typeface="Arial"/>
                <a:cs typeface="Arial"/>
              </a:rPr>
              <a:t>РОССИИ)»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63" name="object 8"/>
          <p:cNvSpPr/>
          <p:nvPr/>
        </p:nvSpPr>
        <p:spPr>
          <a:xfrm>
            <a:off x="2285709" y="1838741"/>
            <a:ext cx="9319493" cy="2251724"/>
          </a:xfrm>
          <a:custGeom>
            <a:avLst/>
            <a:gdLst/>
            <a:ahLst/>
            <a:cxnLst/>
            <a:rect l="l" t="t" r="r" b="b"/>
            <a:pathLst>
              <a:path w="9502775" h="1964054">
                <a:moveTo>
                  <a:pt x="9281210" y="0"/>
                </a:moveTo>
                <a:lnTo>
                  <a:pt x="493077" y="0"/>
                </a:lnTo>
                <a:lnTo>
                  <a:pt x="442370" y="5653"/>
                </a:lnTo>
                <a:lnTo>
                  <a:pt x="395823" y="21758"/>
                </a:lnTo>
                <a:lnTo>
                  <a:pt x="354762" y="47029"/>
                </a:lnTo>
                <a:lnTo>
                  <a:pt x="320515" y="80179"/>
                </a:lnTo>
                <a:lnTo>
                  <a:pt x="294409" y="119925"/>
                </a:lnTo>
                <a:lnTo>
                  <a:pt x="277772" y="164979"/>
                </a:lnTo>
                <a:lnTo>
                  <a:pt x="271932" y="214058"/>
                </a:lnTo>
                <a:lnTo>
                  <a:pt x="271932" y="346697"/>
                </a:lnTo>
                <a:lnTo>
                  <a:pt x="0" y="478650"/>
                </a:lnTo>
                <a:lnTo>
                  <a:pt x="271932" y="598766"/>
                </a:lnTo>
                <a:lnTo>
                  <a:pt x="271932" y="1749755"/>
                </a:lnTo>
                <a:lnTo>
                  <a:pt x="277772" y="1798838"/>
                </a:lnTo>
                <a:lnTo>
                  <a:pt x="294409" y="1843896"/>
                </a:lnTo>
                <a:lnTo>
                  <a:pt x="320515" y="1883644"/>
                </a:lnTo>
                <a:lnTo>
                  <a:pt x="354762" y="1916796"/>
                </a:lnTo>
                <a:lnTo>
                  <a:pt x="395823" y="1942067"/>
                </a:lnTo>
                <a:lnTo>
                  <a:pt x="442370" y="1958172"/>
                </a:lnTo>
                <a:lnTo>
                  <a:pt x="493077" y="1963826"/>
                </a:lnTo>
                <a:lnTo>
                  <a:pt x="9281210" y="1963826"/>
                </a:lnTo>
                <a:lnTo>
                  <a:pt x="9331917" y="1958172"/>
                </a:lnTo>
                <a:lnTo>
                  <a:pt x="9378465" y="1942067"/>
                </a:lnTo>
                <a:lnTo>
                  <a:pt x="9419526" y="1916796"/>
                </a:lnTo>
                <a:lnTo>
                  <a:pt x="9453773" y="1883644"/>
                </a:lnTo>
                <a:lnTo>
                  <a:pt x="9479878" y="1843896"/>
                </a:lnTo>
                <a:lnTo>
                  <a:pt x="9496515" y="1798838"/>
                </a:lnTo>
                <a:lnTo>
                  <a:pt x="9502355" y="1749755"/>
                </a:lnTo>
                <a:lnTo>
                  <a:pt x="9502355" y="214058"/>
                </a:lnTo>
                <a:lnTo>
                  <a:pt x="9496515" y="164979"/>
                </a:lnTo>
                <a:lnTo>
                  <a:pt x="9479878" y="119925"/>
                </a:lnTo>
                <a:lnTo>
                  <a:pt x="9453773" y="80179"/>
                </a:lnTo>
                <a:lnTo>
                  <a:pt x="9419526" y="47029"/>
                </a:lnTo>
                <a:lnTo>
                  <a:pt x="9378465" y="21758"/>
                </a:lnTo>
                <a:lnTo>
                  <a:pt x="9331917" y="5653"/>
                </a:lnTo>
                <a:lnTo>
                  <a:pt x="9281210" y="0"/>
                </a:lnTo>
                <a:close/>
              </a:path>
            </a:pathLst>
          </a:custGeom>
          <a:solidFill>
            <a:srgbClr val="8A9295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9"/>
          <p:cNvSpPr txBox="1"/>
          <p:nvPr/>
        </p:nvSpPr>
        <p:spPr>
          <a:xfrm>
            <a:off x="2812230" y="2218890"/>
            <a:ext cx="868045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«По</a:t>
            </a:r>
            <a:r>
              <a:rPr sz="2500" spc="-7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вашей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карте</a:t>
            </a:r>
            <a:r>
              <a:rPr sz="2500" spc="-6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зафиксирована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сомнительная</a:t>
            </a:r>
            <a:r>
              <a:rPr sz="2500" spc="-5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операция.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5" name="object 10"/>
          <p:cNvSpPr txBox="1"/>
          <p:nvPr/>
        </p:nvSpPr>
        <p:spPr>
          <a:xfrm>
            <a:off x="2812230" y="2705100"/>
            <a:ext cx="7932420" cy="800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Для</a:t>
            </a:r>
            <a:r>
              <a:rPr sz="2500" spc="-3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сохранности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денег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вам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нужно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перевести</a:t>
            </a:r>
            <a:r>
              <a:rPr sz="2500" spc="-2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их</a:t>
            </a:r>
            <a:r>
              <a:rPr sz="2500" spc="-15" dirty="0">
                <a:latin typeface="Arial"/>
                <a:cs typeface="Arial"/>
              </a:rPr>
              <a:t> </a:t>
            </a:r>
            <a:r>
              <a:rPr sz="2500" spc="-25" dirty="0">
                <a:latin typeface="Arial"/>
                <a:cs typeface="Arial"/>
              </a:rPr>
              <a:t>на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Arial"/>
                <a:cs typeface="Arial"/>
              </a:rPr>
              <a:t>«безопасный»</a:t>
            </a:r>
            <a:r>
              <a:rPr sz="2500" spc="-10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(«специальный»)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счет</a:t>
            </a:r>
            <a:r>
              <a:rPr sz="2500" spc="-80" dirty="0">
                <a:latin typeface="Arial"/>
                <a:cs typeface="Arial"/>
              </a:rPr>
              <a:t> </a:t>
            </a:r>
            <a:r>
              <a:rPr sz="2500" dirty="0">
                <a:latin typeface="Arial"/>
                <a:cs typeface="Arial"/>
              </a:rPr>
              <a:t>в</a:t>
            </a:r>
            <a:r>
              <a:rPr sz="2500" spc="-85" dirty="0">
                <a:latin typeface="Arial"/>
                <a:cs typeface="Arial"/>
              </a:rPr>
              <a:t> </a:t>
            </a:r>
            <a:r>
              <a:rPr sz="2500" spc="-10" dirty="0">
                <a:latin typeface="Arial"/>
                <a:cs typeface="Arial"/>
              </a:rPr>
              <a:t>Центробанке»</a:t>
            </a:r>
            <a:endParaRPr sz="2500" dirty="0">
              <a:latin typeface="Arial"/>
              <a:cs typeface="Arial"/>
            </a:endParaRPr>
          </a:p>
        </p:txBody>
      </p:sp>
      <p:grpSp>
        <p:nvGrpSpPr>
          <p:cNvPr id="66" name="object 11"/>
          <p:cNvGrpSpPr/>
          <p:nvPr/>
        </p:nvGrpSpPr>
        <p:grpSpPr>
          <a:xfrm>
            <a:off x="1818426" y="4376958"/>
            <a:ext cx="877569" cy="1018540"/>
            <a:chOff x="2204923" y="4376958"/>
            <a:chExt cx="877569" cy="1018540"/>
          </a:xfrm>
        </p:grpSpPr>
        <p:sp>
          <p:nvSpPr>
            <p:cNvPr id="67" name="object 12"/>
            <p:cNvSpPr/>
            <p:nvPr/>
          </p:nvSpPr>
          <p:spPr>
            <a:xfrm>
              <a:off x="2772135" y="5221405"/>
              <a:ext cx="310515" cy="163195"/>
            </a:xfrm>
            <a:custGeom>
              <a:avLst/>
              <a:gdLst/>
              <a:ahLst/>
              <a:cxnLst/>
              <a:rect l="l" t="t" r="r" b="b"/>
              <a:pathLst>
                <a:path w="310514" h="163195">
                  <a:moveTo>
                    <a:pt x="45161" y="0"/>
                  </a:moveTo>
                  <a:lnTo>
                    <a:pt x="0" y="162585"/>
                  </a:lnTo>
                  <a:lnTo>
                    <a:pt x="51462" y="157639"/>
                  </a:lnTo>
                  <a:lnTo>
                    <a:pt x="102858" y="151576"/>
                  </a:lnTo>
                  <a:lnTo>
                    <a:pt x="153981" y="143752"/>
                  </a:lnTo>
                  <a:lnTo>
                    <a:pt x="204622" y="133527"/>
                  </a:lnTo>
                  <a:lnTo>
                    <a:pt x="204419" y="133731"/>
                  </a:lnTo>
                  <a:lnTo>
                    <a:pt x="260172" y="118338"/>
                  </a:lnTo>
                  <a:lnTo>
                    <a:pt x="297802" y="104406"/>
                  </a:lnTo>
                  <a:lnTo>
                    <a:pt x="301409" y="103073"/>
                  </a:lnTo>
                  <a:lnTo>
                    <a:pt x="301231" y="103047"/>
                  </a:lnTo>
                  <a:lnTo>
                    <a:pt x="310172" y="99339"/>
                  </a:lnTo>
                  <a:lnTo>
                    <a:pt x="296278" y="91998"/>
                  </a:lnTo>
                  <a:lnTo>
                    <a:pt x="288353" y="88138"/>
                  </a:lnTo>
                  <a:lnTo>
                    <a:pt x="45161" y="0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13"/>
            <p:cNvSpPr/>
            <p:nvPr/>
          </p:nvSpPr>
          <p:spPr>
            <a:xfrm>
              <a:off x="2499164" y="5194066"/>
              <a:ext cx="297180" cy="147955"/>
            </a:xfrm>
            <a:custGeom>
              <a:avLst/>
              <a:gdLst/>
              <a:ahLst/>
              <a:cxnLst/>
              <a:rect l="l" t="t" r="r" b="b"/>
              <a:pathLst>
                <a:path w="297180" h="147954">
                  <a:moveTo>
                    <a:pt x="148285" y="0"/>
                  </a:moveTo>
                  <a:lnTo>
                    <a:pt x="81531" y="256"/>
                  </a:lnTo>
                  <a:lnTo>
                    <a:pt x="43834" y="2052"/>
                  </a:lnTo>
                  <a:lnTo>
                    <a:pt x="21290" y="6927"/>
                  </a:lnTo>
                  <a:lnTo>
                    <a:pt x="0" y="16421"/>
                  </a:lnTo>
                  <a:lnTo>
                    <a:pt x="0" y="147840"/>
                  </a:lnTo>
                  <a:lnTo>
                    <a:pt x="296570" y="147840"/>
                  </a:lnTo>
                  <a:lnTo>
                    <a:pt x="296570" y="16421"/>
                  </a:lnTo>
                  <a:lnTo>
                    <a:pt x="289509" y="13855"/>
                  </a:lnTo>
                  <a:lnTo>
                    <a:pt x="265385" y="8210"/>
                  </a:lnTo>
                  <a:lnTo>
                    <a:pt x="219782" y="2565"/>
                  </a:lnTo>
                  <a:lnTo>
                    <a:pt x="14828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4"/>
            <p:cNvSpPr/>
            <p:nvPr/>
          </p:nvSpPr>
          <p:spPr>
            <a:xfrm>
              <a:off x="2378389" y="5018111"/>
              <a:ext cx="496570" cy="375920"/>
            </a:xfrm>
            <a:custGeom>
              <a:avLst/>
              <a:gdLst/>
              <a:ahLst/>
              <a:cxnLst/>
              <a:rect l="l" t="t" r="r" b="b"/>
              <a:pathLst>
                <a:path w="496569" h="375920">
                  <a:moveTo>
                    <a:pt x="371728" y="0"/>
                  </a:moveTo>
                  <a:lnTo>
                    <a:pt x="166395" y="0"/>
                  </a:lnTo>
                  <a:lnTo>
                    <a:pt x="166395" y="143903"/>
                  </a:lnTo>
                  <a:lnTo>
                    <a:pt x="161036" y="177357"/>
                  </a:lnTo>
                  <a:lnTo>
                    <a:pt x="145934" y="206825"/>
                  </a:lnTo>
                  <a:lnTo>
                    <a:pt x="122552" y="230235"/>
                  </a:lnTo>
                  <a:lnTo>
                    <a:pt x="92354" y="245516"/>
                  </a:lnTo>
                  <a:lnTo>
                    <a:pt x="52570" y="260009"/>
                  </a:lnTo>
                  <a:lnTo>
                    <a:pt x="23641" y="273272"/>
                  </a:lnTo>
                  <a:lnTo>
                    <a:pt x="5979" y="282953"/>
                  </a:lnTo>
                  <a:lnTo>
                    <a:pt x="0" y="286702"/>
                  </a:lnTo>
                  <a:lnTo>
                    <a:pt x="28866" y="313946"/>
                  </a:lnTo>
                  <a:lnTo>
                    <a:pt x="74527" y="348628"/>
                  </a:lnTo>
                  <a:lnTo>
                    <a:pt x="112394" y="372071"/>
                  </a:lnTo>
                  <a:lnTo>
                    <a:pt x="164811" y="374710"/>
                  </a:lnTo>
                  <a:lnTo>
                    <a:pt x="217327" y="375355"/>
                  </a:lnTo>
                  <a:lnTo>
                    <a:pt x="269796" y="374237"/>
                  </a:lnTo>
                  <a:lnTo>
                    <a:pt x="322073" y="371584"/>
                  </a:lnTo>
                  <a:lnTo>
                    <a:pt x="374014" y="367626"/>
                  </a:lnTo>
                  <a:lnTo>
                    <a:pt x="442823" y="361213"/>
                  </a:lnTo>
                  <a:lnTo>
                    <a:pt x="472354" y="332400"/>
                  </a:lnTo>
                  <a:lnTo>
                    <a:pt x="483744" y="283532"/>
                  </a:lnTo>
                  <a:lnTo>
                    <a:pt x="482079" y="275221"/>
                  </a:lnTo>
                  <a:lnTo>
                    <a:pt x="495747" y="267432"/>
                  </a:lnTo>
                  <a:lnTo>
                    <a:pt x="496462" y="261437"/>
                  </a:lnTo>
                  <a:lnTo>
                    <a:pt x="480764" y="254177"/>
                  </a:lnTo>
                  <a:lnTo>
                    <a:pt x="445198" y="242595"/>
                  </a:lnTo>
                  <a:lnTo>
                    <a:pt x="415159" y="227360"/>
                  </a:lnTo>
                  <a:lnTo>
                    <a:pt x="391966" y="203954"/>
                  </a:lnTo>
                  <a:lnTo>
                    <a:pt x="377022" y="174506"/>
                  </a:lnTo>
                  <a:lnTo>
                    <a:pt x="371728" y="141147"/>
                  </a:lnTo>
                  <a:lnTo>
                    <a:pt x="371728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5"/>
            <p:cNvSpPr/>
            <p:nvPr/>
          </p:nvSpPr>
          <p:spPr>
            <a:xfrm>
              <a:off x="2463721" y="5226531"/>
              <a:ext cx="360680" cy="167005"/>
            </a:xfrm>
            <a:custGeom>
              <a:avLst/>
              <a:gdLst/>
              <a:ahLst/>
              <a:cxnLst/>
              <a:rect l="l" t="t" r="r" b="b"/>
              <a:pathLst>
                <a:path w="360680" h="167004">
                  <a:moveTo>
                    <a:pt x="352526" y="0"/>
                  </a:moveTo>
                  <a:lnTo>
                    <a:pt x="183730" y="36347"/>
                  </a:lnTo>
                  <a:lnTo>
                    <a:pt x="5930" y="0"/>
                  </a:lnTo>
                  <a:lnTo>
                    <a:pt x="0" y="161429"/>
                  </a:lnTo>
                  <a:lnTo>
                    <a:pt x="48097" y="164966"/>
                  </a:lnTo>
                  <a:lnTo>
                    <a:pt x="96352" y="166703"/>
                  </a:lnTo>
                  <a:lnTo>
                    <a:pt x="144651" y="166819"/>
                  </a:lnTo>
                  <a:lnTo>
                    <a:pt x="192881" y="165489"/>
                  </a:lnTo>
                  <a:lnTo>
                    <a:pt x="240930" y="162893"/>
                  </a:lnTo>
                  <a:lnTo>
                    <a:pt x="288683" y="159207"/>
                  </a:lnTo>
                  <a:lnTo>
                    <a:pt x="360286" y="152514"/>
                  </a:lnTo>
                  <a:lnTo>
                    <a:pt x="352526" y="0"/>
                  </a:lnTo>
                  <a:close/>
                </a:path>
              </a:pathLst>
            </a:custGeom>
            <a:solidFill>
              <a:srgbClr val="3B6F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1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469653" y="5172646"/>
              <a:ext cx="424199" cy="222394"/>
            </a:xfrm>
            <a:prstGeom prst="rect">
              <a:avLst/>
            </a:prstGeom>
          </p:spPr>
        </p:pic>
        <p:sp>
          <p:nvSpPr>
            <p:cNvPr id="72" name="object 17"/>
            <p:cNvSpPr/>
            <p:nvPr/>
          </p:nvSpPr>
          <p:spPr>
            <a:xfrm>
              <a:off x="2204923" y="5221414"/>
              <a:ext cx="320675" cy="170815"/>
            </a:xfrm>
            <a:custGeom>
              <a:avLst/>
              <a:gdLst/>
              <a:ahLst/>
              <a:cxnLst/>
              <a:rect l="l" t="t" r="r" b="b"/>
              <a:pathLst>
                <a:path w="320675" h="170814">
                  <a:moveTo>
                    <a:pt x="320128" y="170738"/>
                  </a:moveTo>
                  <a:lnTo>
                    <a:pt x="272707" y="0"/>
                  </a:lnTo>
                  <a:lnTo>
                    <a:pt x="29502" y="88125"/>
                  </a:lnTo>
                  <a:lnTo>
                    <a:pt x="13830" y="96062"/>
                  </a:lnTo>
                  <a:lnTo>
                    <a:pt x="0" y="103644"/>
                  </a:lnTo>
                  <a:lnTo>
                    <a:pt x="8496" y="107327"/>
                  </a:lnTo>
                  <a:lnTo>
                    <a:pt x="8064" y="107365"/>
                  </a:lnTo>
                  <a:lnTo>
                    <a:pt x="28651" y="116039"/>
                  </a:lnTo>
                  <a:lnTo>
                    <a:pt x="29146" y="116243"/>
                  </a:lnTo>
                  <a:lnTo>
                    <a:pt x="50622" y="124193"/>
                  </a:lnTo>
                  <a:lnTo>
                    <a:pt x="55219" y="125704"/>
                  </a:lnTo>
                  <a:lnTo>
                    <a:pt x="58064" y="126733"/>
                  </a:lnTo>
                  <a:lnTo>
                    <a:pt x="63017" y="128257"/>
                  </a:lnTo>
                  <a:lnTo>
                    <a:pt x="72377" y="131318"/>
                  </a:lnTo>
                  <a:lnTo>
                    <a:pt x="83299" y="134480"/>
                  </a:lnTo>
                  <a:lnTo>
                    <a:pt x="87909" y="135890"/>
                  </a:lnTo>
                  <a:lnTo>
                    <a:pt x="90678" y="136613"/>
                  </a:lnTo>
                  <a:lnTo>
                    <a:pt x="94297" y="137655"/>
                  </a:lnTo>
                  <a:lnTo>
                    <a:pt x="94132" y="137515"/>
                  </a:lnTo>
                  <a:lnTo>
                    <a:pt x="117932" y="143687"/>
                  </a:lnTo>
                  <a:lnTo>
                    <a:pt x="167779" y="154165"/>
                  </a:lnTo>
                  <a:lnTo>
                    <a:pt x="218198" y="162026"/>
                  </a:lnTo>
                  <a:lnTo>
                    <a:pt x="269024" y="167474"/>
                  </a:lnTo>
                  <a:lnTo>
                    <a:pt x="320128" y="170738"/>
                  </a:lnTo>
                  <a:close/>
                </a:path>
              </a:pathLst>
            </a:custGeom>
            <a:solidFill>
              <a:srgbClr val="2727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401068" y="5210187"/>
              <a:ext cx="137363" cy="182486"/>
            </a:xfrm>
            <a:prstGeom prst="rect">
              <a:avLst/>
            </a:prstGeom>
          </p:spPr>
        </p:pic>
        <p:pic>
          <p:nvPicPr>
            <p:cNvPr id="74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32449" y="4763705"/>
              <a:ext cx="116666" cy="151414"/>
            </a:xfrm>
            <a:prstGeom prst="rect">
              <a:avLst/>
            </a:prstGeom>
          </p:spPr>
        </p:pic>
        <p:pic>
          <p:nvPicPr>
            <p:cNvPr id="75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345779" y="4763705"/>
              <a:ext cx="116666" cy="151414"/>
            </a:xfrm>
            <a:prstGeom prst="rect">
              <a:avLst/>
            </a:prstGeom>
          </p:spPr>
        </p:pic>
        <p:sp>
          <p:nvSpPr>
            <p:cNvPr id="76" name="object 21"/>
            <p:cNvSpPr/>
            <p:nvPr/>
          </p:nvSpPr>
          <p:spPr>
            <a:xfrm>
              <a:off x="2414859" y="4568287"/>
              <a:ext cx="468630" cy="599440"/>
            </a:xfrm>
            <a:custGeom>
              <a:avLst/>
              <a:gdLst/>
              <a:ahLst/>
              <a:cxnLst/>
              <a:rect l="l" t="t" r="r" b="b"/>
              <a:pathLst>
                <a:path w="468630" h="599439">
                  <a:moveTo>
                    <a:pt x="228231" y="0"/>
                  </a:moveTo>
                  <a:lnTo>
                    <a:pt x="107793" y="3280"/>
                  </a:lnTo>
                  <a:lnTo>
                    <a:pt x="43873" y="26242"/>
                  </a:lnTo>
                  <a:lnTo>
                    <a:pt x="15074" y="88569"/>
                  </a:lnTo>
                  <a:lnTo>
                    <a:pt x="0" y="209943"/>
                  </a:lnTo>
                  <a:lnTo>
                    <a:pt x="6185" y="305680"/>
                  </a:lnTo>
                  <a:lnTo>
                    <a:pt x="10588" y="352321"/>
                  </a:lnTo>
                  <a:lnTo>
                    <a:pt x="17995" y="397239"/>
                  </a:lnTo>
                  <a:lnTo>
                    <a:pt x="30003" y="439753"/>
                  </a:lnTo>
                  <a:lnTo>
                    <a:pt x="48209" y="479183"/>
                  </a:lnTo>
                  <a:lnTo>
                    <a:pt x="75745" y="519024"/>
                  </a:lnTo>
                  <a:lnTo>
                    <a:pt x="108379" y="552240"/>
                  </a:lnTo>
                  <a:lnTo>
                    <a:pt x="145814" y="577552"/>
                  </a:lnTo>
                  <a:lnTo>
                    <a:pt x="187748" y="593678"/>
                  </a:lnTo>
                  <a:lnTo>
                    <a:pt x="233883" y="599338"/>
                  </a:lnTo>
                  <a:lnTo>
                    <a:pt x="280562" y="593556"/>
                  </a:lnTo>
                  <a:lnTo>
                    <a:pt x="322942" y="577092"/>
                  </a:lnTo>
                  <a:lnTo>
                    <a:pt x="360704" y="551263"/>
                  </a:lnTo>
                  <a:lnTo>
                    <a:pt x="393532" y="517391"/>
                  </a:lnTo>
                  <a:lnTo>
                    <a:pt x="421106" y="476796"/>
                  </a:lnTo>
                  <a:lnTo>
                    <a:pt x="441726" y="430251"/>
                  </a:lnTo>
                  <a:lnTo>
                    <a:pt x="453988" y="380484"/>
                  </a:lnTo>
                  <a:lnTo>
                    <a:pt x="460647" y="327304"/>
                  </a:lnTo>
                  <a:lnTo>
                    <a:pt x="464456" y="270520"/>
                  </a:lnTo>
                  <a:lnTo>
                    <a:pt x="468172" y="209943"/>
                  </a:lnTo>
                  <a:lnTo>
                    <a:pt x="459885" y="177139"/>
                  </a:lnTo>
                  <a:lnTo>
                    <a:pt x="426078" y="104971"/>
                  </a:lnTo>
                  <a:lnTo>
                    <a:pt x="353333" y="32803"/>
                  </a:lnTo>
                  <a:lnTo>
                    <a:pt x="228231" y="0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22"/>
            <p:cNvSpPr/>
            <p:nvPr/>
          </p:nvSpPr>
          <p:spPr>
            <a:xfrm>
              <a:off x="2390114" y="4493336"/>
              <a:ext cx="514350" cy="361950"/>
            </a:xfrm>
            <a:custGeom>
              <a:avLst/>
              <a:gdLst/>
              <a:ahLst/>
              <a:cxnLst/>
              <a:rect l="l" t="t" r="r" b="b"/>
              <a:pathLst>
                <a:path w="514350" h="361950">
                  <a:moveTo>
                    <a:pt x="514248" y="234276"/>
                  </a:moveTo>
                  <a:lnTo>
                    <a:pt x="509701" y="178142"/>
                  </a:lnTo>
                  <a:lnTo>
                    <a:pt x="503034" y="135280"/>
                  </a:lnTo>
                  <a:lnTo>
                    <a:pt x="485800" y="97802"/>
                  </a:lnTo>
                  <a:lnTo>
                    <a:pt x="451802" y="70535"/>
                  </a:lnTo>
                  <a:lnTo>
                    <a:pt x="413080" y="54825"/>
                  </a:lnTo>
                  <a:lnTo>
                    <a:pt x="401764" y="45478"/>
                  </a:lnTo>
                  <a:lnTo>
                    <a:pt x="359702" y="21691"/>
                  </a:lnTo>
                  <a:lnTo>
                    <a:pt x="311861" y="5791"/>
                  </a:lnTo>
                  <a:lnTo>
                    <a:pt x="258826" y="0"/>
                  </a:lnTo>
                  <a:lnTo>
                    <a:pt x="205790" y="5791"/>
                  </a:lnTo>
                  <a:lnTo>
                    <a:pt x="157949" y="21691"/>
                  </a:lnTo>
                  <a:lnTo>
                    <a:pt x="134721" y="34836"/>
                  </a:lnTo>
                  <a:lnTo>
                    <a:pt x="133413" y="35242"/>
                  </a:lnTo>
                  <a:lnTo>
                    <a:pt x="68935" y="73647"/>
                  </a:lnTo>
                  <a:lnTo>
                    <a:pt x="40741" y="110769"/>
                  </a:lnTo>
                  <a:lnTo>
                    <a:pt x="18326" y="157454"/>
                  </a:lnTo>
                  <a:lnTo>
                    <a:pt x="3975" y="211874"/>
                  </a:lnTo>
                  <a:lnTo>
                    <a:pt x="0" y="272237"/>
                  </a:lnTo>
                  <a:lnTo>
                    <a:pt x="16243" y="281432"/>
                  </a:lnTo>
                  <a:lnTo>
                    <a:pt x="16535" y="285419"/>
                  </a:lnTo>
                  <a:lnTo>
                    <a:pt x="20637" y="328536"/>
                  </a:lnTo>
                  <a:lnTo>
                    <a:pt x="28841" y="361391"/>
                  </a:lnTo>
                  <a:lnTo>
                    <a:pt x="33362" y="325666"/>
                  </a:lnTo>
                  <a:lnTo>
                    <a:pt x="44297" y="277088"/>
                  </a:lnTo>
                  <a:lnTo>
                    <a:pt x="57785" y="229590"/>
                  </a:lnTo>
                  <a:lnTo>
                    <a:pt x="103657" y="169887"/>
                  </a:lnTo>
                  <a:lnTo>
                    <a:pt x="148170" y="149491"/>
                  </a:lnTo>
                  <a:lnTo>
                    <a:pt x="160858" y="142570"/>
                  </a:lnTo>
                  <a:lnTo>
                    <a:pt x="187921" y="144564"/>
                  </a:lnTo>
                  <a:lnTo>
                    <a:pt x="258826" y="156057"/>
                  </a:lnTo>
                  <a:lnTo>
                    <a:pt x="322173" y="145796"/>
                  </a:lnTo>
                  <a:lnTo>
                    <a:pt x="327469" y="148971"/>
                  </a:lnTo>
                  <a:lnTo>
                    <a:pt x="353377" y="176491"/>
                  </a:lnTo>
                  <a:lnTo>
                    <a:pt x="382981" y="213690"/>
                  </a:lnTo>
                  <a:lnTo>
                    <a:pt x="415632" y="251333"/>
                  </a:lnTo>
                  <a:lnTo>
                    <a:pt x="450697" y="280187"/>
                  </a:lnTo>
                  <a:lnTo>
                    <a:pt x="475703" y="287553"/>
                  </a:lnTo>
                  <a:lnTo>
                    <a:pt x="484301" y="325666"/>
                  </a:lnTo>
                  <a:lnTo>
                    <a:pt x="488810" y="361391"/>
                  </a:lnTo>
                  <a:lnTo>
                    <a:pt x="497014" y="328536"/>
                  </a:lnTo>
                  <a:lnTo>
                    <a:pt x="501764" y="285038"/>
                  </a:lnTo>
                  <a:lnTo>
                    <a:pt x="502081" y="281482"/>
                  </a:lnTo>
                  <a:lnTo>
                    <a:pt x="514235" y="273481"/>
                  </a:lnTo>
                  <a:lnTo>
                    <a:pt x="514248" y="234276"/>
                  </a:lnTo>
                  <a:close/>
                </a:path>
              </a:pathLst>
            </a:custGeom>
            <a:solidFill>
              <a:srgbClr val="8B53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23"/>
            <p:cNvSpPr/>
            <p:nvPr/>
          </p:nvSpPr>
          <p:spPr>
            <a:xfrm>
              <a:off x="2277747" y="4376958"/>
              <a:ext cx="708660" cy="314325"/>
            </a:xfrm>
            <a:custGeom>
              <a:avLst/>
              <a:gdLst/>
              <a:ahLst/>
              <a:cxnLst/>
              <a:rect l="l" t="t" r="r" b="b"/>
              <a:pathLst>
                <a:path w="708660" h="314325">
                  <a:moveTo>
                    <a:pt x="366763" y="0"/>
                  </a:moveTo>
                  <a:lnTo>
                    <a:pt x="307335" y="3590"/>
                  </a:lnTo>
                  <a:lnTo>
                    <a:pt x="253088" y="13645"/>
                  </a:lnTo>
                  <a:lnTo>
                    <a:pt x="204242" y="29089"/>
                  </a:lnTo>
                  <a:lnTo>
                    <a:pt x="161015" y="48848"/>
                  </a:lnTo>
                  <a:lnTo>
                    <a:pt x="123626" y="71848"/>
                  </a:lnTo>
                  <a:lnTo>
                    <a:pt x="92295" y="97013"/>
                  </a:lnTo>
                  <a:lnTo>
                    <a:pt x="48679" y="149542"/>
                  </a:lnTo>
                  <a:lnTo>
                    <a:pt x="7548" y="223549"/>
                  </a:lnTo>
                  <a:lnTo>
                    <a:pt x="0" y="264494"/>
                  </a:lnTo>
                  <a:lnTo>
                    <a:pt x="31580" y="287025"/>
                  </a:lnTo>
                  <a:lnTo>
                    <a:pt x="107835" y="305790"/>
                  </a:lnTo>
                  <a:lnTo>
                    <a:pt x="602259" y="313758"/>
                  </a:lnTo>
                  <a:lnTo>
                    <a:pt x="611589" y="313183"/>
                  </a:lnTo>
                  <a:lnTo>
                    <a:pt x="666953" y="290201"/>
                  </a:lnTo>
                  <a:lnTo>
                    <a:pt x="708351" y="231680"/>
                  </a:lnTo>
                  <a:lnTo>
                    <a:pt x="706031" y="181914"/>
                  </a:lnTo>
                  <a:lnTo>
                    <a:pt x="667775" y="121000"/>
                  </a:lnTo>
                  <a:lnTo>
                    <a:pt x="633409" y="90512"/>
                  </a:lnTo>
                  <a:lnTo>
                    <a:pt x="590804" y="62077"/>
                  </a:lnTo>
                  <a:lnTo>
                    <a:pt x="541397" y="37252"/>
                  </a:lnTo>
                  <a:lnTo>
                    <a:pt x="486628" y="17594"/>
                  </a:lnTo>
                  <a:lnTo>
                    <a:pt x="427937" y="4657"/>
                  </a:lnTo>
                  <a:lnTo>
                    <a:pt x="366763" y="0"/>
                  </a:lnTo>
                  <a:close/>
                </a:path>
              </a:pathLst>
            </a:custGeom>
            <a:solidFill>
              <a:srgbClr val="3D6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24"/>
            <p:cNvSpPr/>
            <p:nvPr/>
          </p:nvSpPr>
          <p:spPr>
            <a:xfrm>
              <a:off x="2389173" y="4667007"/>
              <a:ext cx="513715" cy="102870"/>
            </a:xfrm>
            <a:custGeom>
              <a:avLst/>
              <a:gdLst/>
              <a:ahLst/>
              <a:cxnLst/>
              <a:rect l="l" t="t" r="r" b="b"/>
              <a:pathLst>
                <a:path w="513714" h="102870">
                  <a:moveTo>
                    <a:pt x="507428" y="0"/>
                  </a:moveTo>
                  <a:lnTo>
                    <a:pt x="5956" y="0"/>
                  </a:lnTo>
                  <a:lnTo>
                    <a:pt x="0" y="5943"/>
                  </a:lnTo>
                  <a:lnTo>
                    <a:pt x="0" y="96837"/>
                  </a:lnTo>
                  <a:lnTo>
                    <a:pt x="5956" y="102793"/>
                  </a:lnTo>
                  <a:lnTo>
                    <a:pt x="500087" y="102793"/>
                  </a:lnTo>
                  <a:lnTo>
                    <a:pt x="507428" y="102793"/>
                  </a:lnTo>
                  <a:lnTo>
                    <a:pt x="513384" y="96837"/>
                  </a:lnTo>
                  <a:lnTo>
                    <a:pt x="513384" y="5943"/>
                  </a:lnTo>
                  <a:lnTo>
                    <a:pt x="507428" y="0"/>
                  </a:lnTo>
                  <a:close/>
                </a:path>
              </a:pathLst>
            </a:custGeom>
            <a:solidFill>
              <a:srgbClr val="414F6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25"/>
            <p:cNvSpPr/>
            <p:nvPr/>
          </p:nvSpPr>
          <p:spPr>
            <a:xfrm>
              <a:off x="2391406" y="4746364"/>
              <a:ext cx="509270" cy="81280"/>
            </a:xfrm>
            <a:custGeom>
              <a:avLst/>
              <a:gdLst/>
              <a:ahLst/>
              <a:cxnLst/>
              <a:rect l="l" t="t" r="r" b="b"/>
              <a:pathLst>
                <a:path w="509269" h="81279">
                  <a:moveTo>
                    <a:pt x="234365" y="0"/>
                  </a:moveTo>
                  <a:lnTo>
                    <a:pt x="130864" y="2790"/>
                  </a:lnTo>
                  <a:lnTo>
                    <a:pt x="57732" y="8928"/>
                  </a:lnTo>
                  <a:lnTo>
                    <a:pt x="14325" y="15066"/>
                  </a:lnTo>
                  <a:lnTo>
                    <a:pt x="0" y="17856"/>
                  </a:lnTo>
                  <a:lnTo>
                    <a:pt x="33496" y="49993"/>
                  </a:lnTo>
                  <a:lnTo>
                    <a:pt x="66517" y="67216"/>
                  </a:lnTo>
                  <a:lnTo>
                    <a:pt x="118734" y="75383"/>
                  </a:lnTo>
                  <a:lnTo>
                    <a:pt x="209816" y="80352"/>
                  </a:lnTo>
                  <a:lnTo>
                    <a:pt x="297000" y="80869"/>
                  </a:lnTo>
                  <a:lnTo>
                    <a:pt x="363787" y="75186"/>
                  </a:lnTo>
                  <a:lnTo>
                    <a:pt x="412656" y="65844"/>
                  </a:lnTo>
                  <a:lnTo>
                    <a:pt x="466560" y="46353"/>
                  </a:lnTo>
                  <a:lnTo>
                    <a:pt x="508914" y="16738"/>
                  </a:lnTo>
                  <a:lnTo>
                    <a:pt x="480142" y="7061"/>
                  </a:lnTo>
                  <a:lnTo>
                    <a:pt x="441953" y="2092"/>
                  </a:lnTo>
                  <a:lnTo>
                    <a:pt x="368607" y="261"/>
                  </a:lnTo>
                  <a:lnTo>
                    <a:pt x="234365" y="0"/>
                  </a:lnTo>
                  <a:close/>
                </a:path>
              </a:pathLst>
            </a:custGeom>
            <a:solidFill>
              <a:srgbClr val="1E3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90059" y="4436666"/>
              <a:ext cx="111607" cy="139496"/>
            </a:xfrm>
            <a:prstGeom prst="rect">
              <a:avLst/>
            </a:prstGeom>
          </p:spPr>
        </p:pic>
      </p:grpSp>
      <p:grpSp>
        <p:nvGrpSpPr>
          <p:cNvPr id="82" name="object 38"/>
          <p:cNvGrpSpPr/>
          <p:nvPr/>
        </p:nvGrpSpPr>
        <p:grpSpPr>
          <a:xfrm>
            <a:off x="1554537" y="1985798"/>
            <a:ext cx="780415" cy="790575"/>
            <a:chOff x="1554537" y="1985798"/>
            <a:chExt cx="780415" cy="790575"/>
          </a:xfrm>
        </p:grpSpPr>
        <p:sp>
          <p:nvSpPr>
            <p:cNvPr id="83" name="object 39"/>
            <p:cNvSpPr/>
            <p:nvPr/>
          </p:nvSpPr>
          <p:spPr>
            <a:xfrm>
              <a:off x="1764418" y="2074232"/>
              <a:ext cx="360680" cy="449580"/>
            </a:xfrm>
            <a:custGeom>
              <a:avLst/>
              <a:gdLst/>
              <a:ahLst/>
              <a:cxnLst/>
              <a:rect l="l" t="t" r="r" b="b"/>
              <a:pathLst>
                <a:path w="360680" h="449580">
                  <a:moveTo>
                    <a:pt x="344336" y="317849"/>
                  </a:moveTo>
                  <a:lnTo>
                    <a:pt x="32004" y="317849"/>
                  </a:lnTo>
                  <a:lnTo>
                    <a:pt x="43193" y="346804"/>
                  </a:lnTo>
                  <a:lnTo>
                    <a:pt x="73494" y="397301"/>
                  </a:lnTo>
                  <a:lnTo>
                    <a:pt x="112587" y="430944"/>
                  </a:lnTo>
                  <a:lnTo>
                    <a:pt x="156637" y="446890"/>
                  </a:lnTo>
                  <a:lnTo>
                    <a:pt x="180238" y="448989"/>
                  </a:lnTo>
                  <a:lnTo>
                    <a:pt x="203834" y="446890"/>
                  </a:lnTo>
                  <a:lnTo>
                    <a:pt x="247887" y="430938"/>
                  </a:lnTo>
                  <a:lnTo>
                    <a:pt x="286972" y="397300"/>
                  </a:lnTo>
                  <a:lnTo>
                    <a:pt x="317283" y="346778"/>
                  </a:lnTo>
                  <a:lnTo>
                    <a:pt x="328447" y="317887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4401" y="224034"/>
                  </a:moveTo>
                  <a:lnTo>
                    <a:pt x="0" y="233775"/>
                  </a:lnTo>
                  <a:lnTo>
                    <a:pt x="230" y="258959"/>
                  </a:lnTo>
                  <a:lnTo>
                    <a:pt x="6579" y="287606"/>
                  </a:lnTo>
                  <a:lnTo>
                    <a:pt x="10515" y="307638"/>
                  </a:lnTo>
                  <a:lnTo>
                    <a:pt x="13378" y="315075"/>
                  </a:lnTo>
                  <a:lnTo>
                    <a:pt x="18835" y="320682"/>
                  </a:lnTo>
                  <a:lnTo>
                    <a:pt x="25507" y="322318"/>
                  </a:lnTo>
                  <a:lnTo>
                    <a:pt x="32004" y="317849"/>
                  </a:lnTo>
                  <a:lnTo>
                    <a:pt x="344336" y="317849"/>
                  </a:lnTo>
                  <a:lnTo>
                    <a:pt x="347040" y="315065"/>
                  </a:lnTo>
                  <a:lnTo>
                    <a:pt x="349897" y="307638"/>
                  </a:lnTo>
                  <a:lnTo>
                    <a:pt x="353842" y="287567"/>
                  </a:lnTo>
                  <a:lnTo>
                    <a:pt x="360175" y="258949"/>
                  </a:lnTo>
                  <a:lnTo>
                    <a:pt x="360406" y="233750"/>
                  </a:lnTo>
                  <a:lnTo>
                    <a:pt x="347479" y="225024"/>
                  </a:lnTo>
                  <a:lnTo>
                    <a:pt x="14897" y="225024"/>
                  </a:lnTo>
                  <a:lnTo>
                    <a:pt x="14401" y="224034"/>
                  </a:lnTo>
                  <a:close/>
                </a:path>
                <a:path w="360680" h="449580">
                  <a:moveTo>
                    <a:pt x="344299" y="317887"/>
                  </a:moveTo>
                  <a:lnTo>
                    <a:pt x="328447" y="317887"/>
                  </a:lnTo>
                  <a:lnTo>
                    <a:pt x="334940" y="322318"/>
                  </a:lnTo>
                  <a:lnTo>
                    <a:pt x="341596" y="320668"/>
                  </a:lnTo>
                  <a:lnTo>
                    <a:pt x="344299" y="317887"/>
                  </a:lnTo>
                  <a:close/>
                </a:path>
                <a:path w="360680" h="449580">
                  <a:moveTo>
                    <a:pt x="194073" y="0"/>
                  </a:moveTo>
                  <a:lnTo>
                    <a:pt x="138739" y="5039"/>
                  </a:lnTo>
                  <a:lnTo>
                    <a:pt x="87587" y="30069"/>
                  </a:lnTo>
                  <a:lnTo>
                    <a:pt x="46185" y="75081"/>
                  </a:lnTo>
                  <a:lnTo>
                    <a:pt x="20099" y="140069"/>
                  </a:lnTo>
                  <a:lnTo>
                    <a:pt x="14540" y="180051"/>
                  </a:lnTo>
                  <a:lnTo>
                    <a:pt x="14897" y="225024"/>
                  </a:lnTo>
                  <a:lnTo>
                    <a:pt x="347479" y="225024"/>
                  </a:lnTo>
                  <a:lnTo>
                    <a:pt x="347290" y="224897"/>
                  </a:lnTo>
                  <a:lnTo>
                    <a:pt x="345579" y="224897"/>
                  </a:lnTo>
                  <a:lnTo>
                    <a:pt x="345902" y="179890"/>
                  </a:lnTo>
                  <a:lnTo>
                    <a:pt x="340312" y="139890"/>
                  </a:lnTo>
                  <a:lnTo>
                    <a:pt x="314177" y="74906"/>
                  </a:lnTo>
                  <a:lnTo>
                    <a:pt x="272740" y="29938"/>
                  </a:lnTo>
                  <a:lnTo>
                    <a:pt x="221570" y="4978"/>
                  </a:lnTo>
                  <a:lnTo>
                    <a:pt x="194073" y="0"/>
                  </a:lnTo>
                  <a:close/>
                </a:path>
                <a:path w="360680" h="449580">
                  <a:moveTo>
                    <a:pt x="346011" y="224034"/>
                  </a:moveTo>
                  <a:lnTo>
                    <a:pt x="345579" y="224897"/>
                  </a:lnTo>
                  <a:lnTo>
                    <a:pt x="347290" y="224897"/>
                  </a:lnTo>
                  <a:lnTo>
                    <a:pt x="346011" y="224034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40"/>
            <p:cNvSpPr/>
            <p:nvPr/>
          </p:nvSpPr>
          <p:spPr>
            <a:xfrm>
              <a:off x="1856972" y="2491878"/>
              <a:ext cx="175895" cy="54610"/>
            </a:xfrm>
            <a:custGeom>
              <a:avLst/>
              <a:gdLst/>
              <a:ahLst/>
              <a:cxnLst/>
              <a:rect l="l" t="t" r="r" b="b"/>
              <a:pathLst>
                <a:path w="175894" h="54610">
                  <a:moveTo>
                    <a:pt x="175361" y="0"/>
                  </a:moveTo>
                  <a:lnTo>
                    <a:pt x="155332" y="13293"/>
                  </a:lnTo>
                  <a:lnTo>
                    <a:pt x="133902" y="23134"/>
                  </a:lnTo>
                  <a:lnTo>
                    <a:pt x="111282" y="29244"/>
                  </a:lnTo>
                  <a:lnTo>
                    <a:pt x="87680" y="31343"/>
                  </a:lnTo>
                  <a:lnTo>
                    <a:pt x="64079" y="29244"/>
                  </a:lnTo>
                  <a:lnTo>
                    <a:pt x="41459" y="23136"/>
                  </a:lnTo>
                  <a:lnTo>
                    <a:pt x="20029" y="13298"/>
                  </a:lnTo>
                  <a:lnTo>
                    <a:pt x="0" y="12"/>
                  </a:lnTo>
                  <a:lnTo>
                    <a:pt x="609" y="584"/>
                  </a:lnTo>
                  <a:lnTo>
                    <a:pt x="1810" y="6749"/>
                  </a:lnTo>
                  <a:lnTo>
                    <a:pt x="2720" y="13073"/>
                  </a:lnTo>
                  <a:lnTo>
                    <a:pt x="3331" y="19499"/>
                  </a:lnTo>
                  <a:lnTo>
                    <a:pt x="3632" y="25971"/>
                  </a:lnTo>
                  <a:lnTo>
                    <a:pt x="22956" y="38129"/>
                  </a:lnTo>
                  <a:lnTo>
                    <a:pt x="43527" y="47120"/>
                  </a:lnTo>
                  <a:lnTo>
                    <a:pt x="65163" y="52696"/>
                  </a:lnTo>
                  <a:lnTo>
                    <a:pt x="87680" y="54609"/>
                  </a:lnTo>
                  <a:lnTo>
                    <a:pt x="110196" y="52698"/>
                  </a:lnTo>
                  <a:lnTo>
                    <a:pt x="131827" y="47126"/>
                  </a:lnTo>
                  <a:lnTo>
                    <a:pt x="152394" y="38140"/>
                  </a:lnTo>
                  <a:lnTo>
                    <a:pt x="171716" y="25984"/>
                  </a:lnTo>
                  <a:lnTo>
                    <a:pt x="172012" y="19502"/>
                  </a:lnTo>
                  <a:lnTo>
                    <a:pt x="172623" y="13069"/>
                  </a:lnTo>
                  <a:lnTo>
                    <a:pt x="173536" y="6744"/>
                  </a:lnTo>
                  <a:lnTo>
                    <a:pt x="174739" y="584"/>
                  </a:lnTo>
                  <a:lnTo>
                    <a:pt x="175361" y="0"/>
                  </a:lnTo>
                  <a:close/>
                </a:path>
              </a:pathLst>
            </a:custGeom>
            <a:solidFill>
              <a:srgbClr val="DFAA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41"/>
            <p:cNvSpPr/>
            <p:nvPr/>
          </p:nvSpPr>
          <p:spPr>
            <a:xfrm>
              <a:off x="1554571" y="2517855"/>
              <a:ext cx="780415" cy="259079"/>
            </a:xfrm>
            <a:custGeom>
              <a:avLst/>
              <a:gdLst/>
              <a:ahLst/>
              <a:cxnLst/>
              <a:rect l="l" t="t" r="r" b="b"/>
              <a:pathLst>
                <a:path w="780414" h="259080">
                  <a:moveTo>
                    <a:pt x="474116" y="12"/>
                  </a:moveTo>
                  <a:lnTo>
                    <a:pt x="454793" y="12161"/>
                  </a:lnTo>
                  <a:lnTo>
                    <a:pt x="434227" y="21143"/>
                  </a:lnTo>
                  <a:lnTo>
                    <a:pt x="412596" y="26714"/>
                  </a:lnTo>
                  <a:lnTo>
                    <a:pt x="390080" y="28625"/>
                  </a:lnTo>
                  <a:lnTo>
                    <a:pt x="367564" y="26714"/>
                  </a:lnTo>
                  <a:lnTo>
                    <a:pt x="345932" y="21142"/>
                  </a:lnTo>
                  <a:lnTo>
                    <a:pt x="325361" y="12155"/>
                  </a:lnTo>
                  <a:lnTo>
                    <a:pt x="306031" y="0"/>
                  </a:lnTo>
                  <a:lnTo>
                    <a:pt x="304058" y="24071"/>
                  </a:lnTo>
                  <a:lnTo>
                    <a:pt x="296540" y="45010"/>
                  </a:lnTo>
                  <a:lnTo>
                    <a:pt x="282680" y="59798"/>
                  </a:lnTo>
                  <a:lnTo>
                    <a:pt x="261683" y="65417"/>
                  </a:lnTo>
                  <a:lnTo>
                    <a:pt x="223925" y="65897"/>
                  </a:lnTo>
                  <a:lnTo>
                    <a:pt x="177137" y="69518"/>
                  </a:lnTo>
                  <a:lnTo>
                    <a:pt x="128574" y="78930"/>
                  </a:lnTo>
                  <a:lnTo>
                    <a:pt x="85494" y="96788"/>
                  </a:lnTo>
                  <a:lnTo>
                    <a:pt x="55156" y="125742"/>
                  </a:lnTo>
                  <a:lnTo>
                    <a:pt x="31386" y="171361"/>
                  </a:lnTo>
                  <a:lnTo>
                    <a:pt x="14109" y="214217"/>
                  </a:lnTo>
                  <a:lnTo>
                    <a:pt x="0" y="258457"/>
                  </a:lnTo>
                  <a:lnTo>
                    <a:pt x="780161" y="258457"/>
                  </a:lnTo>
                  <a:lnTo>
                    <a:pt x="768476" y="214907"/>
                  </a:lnTo>
                  <a:lnTo>
                    <a:pt x="746069" y="160991"/>
                  </a:lnTo>
                  <a:lnTo>
                    <a:pt x="725004" y="125742"/>
                  </a:lnTo>
                  <a:lnTo>
                    <a:pt x="694666" y="96788"/>
                  </a:lnTo>
                  <a:lnTo>
                    <a:pt x="651586" y="78930"/>
                  </a:lnTo>
                  <a:lnTo>
                    <a:pt x="603023" y="69518"/>
                  </a:lnTo>
                  <a:lnTo>
                    <a:pt x="556235" y="65897"/>
                  </a:lnTo>
                  <a:lnTo>
                    <a:pt x="518477" y="65417"/>
                  </a:lnTo>
                  <a:lnTo>
                    <a:pt x="497503" y="59816"/>
                  </a:lnTo>
                  <a:lnTo>
                    <a:pt x="483642" y="45021"/>
                  </a:lnTo>
                  <a:lnTo>
                    <a:pt x="476109" y="24073"/>
                  </a:lnTo>
                  <a:lnTo>
                    <a:pt x="474116" y="12"/>
                  </a:lnTo>
                  <a:close/>
                </a:path>
              </a:pathLst>
            </a:custGeom>
            <a:solidFill>
              <a:srgbClr val="EBB9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42"/>
            <p:cNvSpPr/>
            <p:nvPr/>
          </p:nvSpPr>
          <p:spPr>
            <a:xfrm>
              <a:off x="1750941" y="1985798"/>
              <a:ext cx="390525" cy="360045"/>
            </a:xfrm>
            <a:custGeom>
              <a:avLst/>
              <a:gdLst/>
              <a:ahLst/>
              <a:cxnLst/>
              <a:rect l="l" t="t" r="r" b="b"/>
              <a:pathLst>
                <a:path w="390525" h="360044">
                  <a:moveTo>
                    <a:pt x="121862" y="0"/>
                  </a:moveTo>
                  <a:lnTo>
                    <a:pt x="126740" y="9372"/>
                  </a:lnTo>
                  <a:lnTo>
                    <a:pt x="127830" y="17160"/>
                  </a:lnTo>
                  <a:lnTo>
                    <a:pt x="124650" y="27564"/>
                  </a:lnTo>
                  <a:lnTo>
                    <a:pt x="116719" y="44780"/>
                  </a:lnTo>
                  <a:lnTo>
                    <a:pt x="112557" y="37885"/>
                  </a:lnTo>
                  <a:lnTo>
                    <a:pt x="108188" y="33675"/>
                  </a:lnTo>
                  <a:lnTo>
                    <a:pt x="100928" y="30430"/>
                  </a:lnTo>
                  <a:lnTo>
                    <a:pt x="88093" y="26428"/>
                  </a:lnTo>
                  <a:lnTo>
                    <a:pt x="94517" y="40147"/>
                  </a:lnTo>
                  <a:lnTo>
                    <a:pt x="95435" y="50838"/>
                  </a:lnTo>
                  <a:lnTo>
                    <a:pt x="89745" y="64004"/>
                  </a:lnTo>
                  <a:lnTo>
                    <a:pt x="76346" y="85153"/>
                  </a:lnTo>
                  <a:lnTo>
                    <a:pt x="76346" y="71208"/>
                  </a:lnTo>
                  <a:lnTo>
                    <a:pt x="75738" y="80016"/>
                  </a:lnTo>
                  <a:lnTo>
                    <a:pt x="71481" y="89376"/>
                  </a:lnTo>
                  <a:lnTo>
                    <a:pt x="59929" y="105070"/>
                  </a:lnTo>
                  <a:lnTo>
                    <a:pt x="37433" y="132880"/>
                  </a:lnTo>
                  <a:lnTo>
                    <a:pt x="9358" y="176479"/>
                  </a:lnTo>
                  <a:lnTo>
                    <a:pt x="0" y="214642"/>
                  </a:lnTo>
                  <a:lnTo>
                    <a:pt x="9358" y="268636"/>
                  </a:lnTo>
                  <a:lnTo>
                    <a:pt x="37433" y="359727"/>
                  </a:lnTo>
                  <a:lnTo>
                    <a:pt x="41804" y="339390"/>
                  </a:lnTo>
                  <a:lnTo>
                    <a:pt x="53679" y="292830"/>
                  </a:lnTo>
                  <a:lnTo>
                    <a:pt x="71198" y="241727"/>
                  </a:lnTo>
                  <a:lnTo>
                    <a:pt x="92500" y="207759"/>
                  </a:lnTo>
                  <a:lnTo>
                    <a:pt x="103392" y="202279"/>
                  </a:lnTo>
                  <a:lnTo>
                    <a:pt x="116674" y="200477"/>
                  </a:lnTo>
                  <a:lnTo>
                    <a:pt x="131462" y="201592"/>
                  </a:lnTo>
                  <a:lnTo>
                    <a:pt x="146869" y="204863"/>
                  </a:lnTo>
                  <a:lnTo>
                    <a:pt x="173657" y="210054"/>
                  </a:lnTo>
                  <a:lnTo>
                    <a:pt x="200801" y="211648"/>
                  </a:lnTo>
                  <a:lnTo>
                    <a:pt x="227966" y="209800"/>
                  </a:lnTo>
                  <a:lnTo>
                    <a:pt x="269376" y="201740"/>
                  </a:lnTo>
                  <a:lnTo>
                    <a:pt x="283292" y="200715"/>
                  </a:lnTo>
                  <a:lnTo>
                    <a:pt x="320781" y="217642"/>
                  </a:lnTo>
                  <a:lnTo>
                    <a:pt x="336636" y="276639"/>
                  </a:lnTo>
                  <a:lnTo>
                    <a:pt x="345154" y="351510"/>
                  </a:lnTo>
                  <a:lnTo>
                    <a:pt x="378915" y="265557"/>
                  </a:lnTo>
                  <a:lnTo>
                    <a:pt x="390310" y="209856"/>
                  </a:lnTo>
                  <a:lnTo>
                    <a:pt x="379467" y="160063"/>
                  </a:lnTo>
                  <a:lnTo>
                    <a:pt x="346513" y="91833"/>
                  </a:lnTo>
                  <a:lnTo>
                    <a:pt x="329622" y="99847"/>
                  </a:lnTo>
                  <a:lnTo>
                    <a:pt x="323609" y="61467"/>
                  </a:lnTo>
                  <a:lnTo>
                    <a:pt x="314569" y="40597"/>
                  </a:lnTo>
                  <a:lnTo>
                    <a:pt x="296171" y="29969"/>
                  </a:lnTo>
                  <a:lnTo>
                    <a:pt x="262083" y="22313"/>
                  </a:lnTo>
                  <a:lnTo>
                    <a:pt x="263482" y="26341"/>
                  </a:lnTo>
                  <a:lnTo>
                    <a:pt x="265020" y="33824"/>
                  </a:lnTo>
                  <a:lnTo>
                    <a:pt x="262705" y="37867"/>
                  </a:lnTo>
                  <a:lnTo>
                    <a:pt x="252545" y="31572"/>
                  </a:lnTo>
                  <a:lnTo>
                    <a:pt x="239855" y="20921"/>
                  </a:lnTo>
                  <a:lnTo>
                    <a:pt x="228131" y="15228"/>
                  </a:lnTo>
                  <a:lnTo>
                    <a:pt x="210628" y="12568"/>
                  </a:lnTo>
                  <a:lnTo>
                    <a:pt x="180600" y="11010"/>
                  </a:lnTo>
                  <a:lnTo>
                    <a:pt x="184098" y="20566"/>
                  </a:lnTo>
                  <a:lnTo>
                    <a:pt x="183811" y="32392"/>
                  </a:lnTo>
                  <a:lnTo>
                    <a:pt x="180084" y="39401"/>
                  </a:lnTo>
                  <a:lnTo>
                    <a:pt x="173259" y="34505"/>
                  </a:lnTo>
                  <a:lnTo>
                    <a:pt x="166255" y="24051"/>
                  </a:lnTo>
                  <a:lnTo>
                    <a:pt x="158567" y="16971"/>
                  </a:lnTo>
                  <a:lnTo>
                    <a:pt x="145375" y="10033"/>
                  </a:lnTo>
                  <a:lnTo>
                    <a:pt x="121862" y="0"/>
                  </a:lnTo>
                  <a:close/>
                </a:path>
              </a:pathLst>
            </a:custGeom>
            <a:solidFill>
              <a:srgbClr val="502C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43"/>
            <p:cNvSpPr/>
            <p:nvPr/>
          </p:nvSpPr>
          <p:spPr>
            <a:xfrm>
              <a:off x="1554537" y="2563336"/>
              <a:ext cx="780415" cy="213360"/>
            </a:xfrm>
            <a:custGeom>
              <a:avLst/>
              <a:gdLst/>
              <a:ahLst/>
              <a:cxnLst/>
              <a:rect l="l" t="t" r="r" b="b"/>
              <a:pathLst>
                <a:path w="780414" h="213360">
                  <a:moveTo>
                    <a:pt x="483971" y="0"/>
                  </a:moveTo>
                  <a:lnTo>
                    <a:pt x="418738" y="21936"/>
                  </a:lnTo>
                  <a:lnTo>
                    <a:pt x="363205" y="22518"/>
                  </a:lnTo>
                  <a:lnTo>
                    <a:pt x="321081" y="11921"/>
                  </a:lnTo>
                  <a:lnTo>
                    <a:pt x="296075" y="317"/>
                  </a:lnTo>
                  <a:lnTo>
                    <a:pt x="290003" y="8349"/>
                  </a:lnTo>
                  <a:lnTo>
                    <a:pt x="282316" y="14531"/>
                  </a:lnTo>
                  <a:lnTo>
                    <a:pt x="272916" y="18509"/>
                  </a:lnTo>
                  <a:lnTo>
                    <a:pt x="261708" y="19926"/>
                  </a:lnTo>
                  <a:lnTo>
                    <a:pt x="223951" y="20400"/>
                  </a:lnTo>
                  <a:lnTo>
                    <a:pt x="177161" y="24017"/>
                  </a:lnTo>
                  <a:lnTo>
                    <a:pt x="128596" y="33430"/>
                  </a:lnTo>
                  <a:lnTo>
                    <a:pt x="85513" y="51290"/>
                  </a:lnTo>
                  <a:lnTo>
                    <a:pt x="55168" y="80251"/>
                  </a:lnTo>
                  <a:lnTo>
                    <a:pt x="31396" y="125875"/>
                  </a:lnTo>
                  <a:lnTo>
                    <a:pt x="14116" y="168730"/>
                  </a:lnTo>
                  <a:lnTo>
                    <a:pt x="0" y="212966"/>
                  </a:lnTo>
                  <a:lnTo>
                    <a:pt x="780237" y="212966"/>
                  </a:lnTo>
                  <a:lnTo>
                    <a:pt x="768545" y="169423"/>
                  </a:lnTo>
                  <a:lnTo>
                    <a:pt x="746132" y="115507"/>
                  </a:lnTo>
                  <a:lnTo>
                    <a:pt x="725068" y="80251"/>
                  </a:lnTo>
                  <a:lnTo>
                    <a:pt x="694728" y="51290"/>
                  </a:lnTo>
                  <a:lnTo>
                    <a:pt x="651645" y="33430"/>
                  </a:lnTo>
                  <a:lnTo>
                    <a:pt x="603079" y="24017"/>
                  </a:lnTo>
                  <a:lnTo>
                    <a:pt x="556287" y="20400"/>
                  </a:lnTo>
                  <a:lnTo>
                    <a:pt x="518528" y="19926"/>
                  </a:lnTo>
                  <a:lnTo>
                    <a:pt x="507237" y="18496"/>
                  </a:lnTo>
                  <a:lnTo>
                    <a:pt x="497778" y="14454"/>
                  </a:lnTo>
                  <a:lnTo>
                    <a:pt x="490055" y="8165"/>
                  </a:lnTo>
                  <a:lnTo>
                    <a:pt x="48397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4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833528" y="2538770"/>
              <a:ext cx="222230" cy="237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87705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3A6DC">
              <a:alpha val="75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5628" y="1066800"/>
            <a:ext cx="615124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СОЦИАЛЬНАЯ</a:t>
            </a:r>
            <a:r>
              <a:rPr spc="-25" dirty="0"/>
              <a:t> </a:t>
            </a:r>
            <a:r>
              <a:rPr dirty="0"/>
              <a:t>ИНЖЕНЕРИЯ</a:t>
            </a:r>
            <a:r>
              <a:rPr spc="-15" dirty="0"/>
              <a:t> </a:t>
            </a:r>
            <a:r>
              <a:rPr lang="ru-RU" dirty="0"/>
              <a:t>–</a:t>
            </a:r>
            <a:r>
              <a:rPr spc="-15" dirty="0"/>
              <a:t> </a:t>
            </a:r>
            <a:r>
              <a:rPr spc="-25" dirty="0"/>
              <a:t>ЗЛО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263033" y="3101823"/>
            <a:ext cx="382905" cy="382905"/>
            <a:chOff x="707864" y="3102766"/>
            <a:chExt cx="382905" cy="382905"/>
          </a:xfrm>
        </p:grpSpPr>
        <p:sp>
          <p:nvSpPr>
            <p:cNvPr id="5" name="object 5"/>
            <p:cNvSpPr/>
            <p:nvPr/>
          </p:nvSpPr>
          <p:spPr>
            <a:xfrm>
              <a:off x="707864" y="310276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2672" y="3175317"/>
              <a:ext cx="103835" cy="2373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1263033" y="3758037"/>
            <a:ext cx="382905" cy="382905"/>
            <a:chOff x="707864" y="3758980"/>
            <a:chExt cx="382905" cy="382905"/>
          </a:xfrm>
        </p:grpSpPr>
        <p:sp>
          <p:nvSpPr>
            <p:cNvPr id="8" name="object 8"/>
            <p:cNvSpPr/>
            <p:nvPr/>
          </p:nvSpPr>
          <p:spPr>
            <a:xfrm>
              <a:off x="707864" y="3758980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4649" y="3831526"/>
              <a:ext cx="158813" cy="237324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1254588" y="4442393"/>
            <a:ext cx="382905" cy="382905"/>
            <a:chOff x="699419" y="4443336"/>
            <a:chExt cx="382905" cy="382905"/>
          </a:xfrm>
        </p:grpSpPr>
        <p:sp>
          <p:nvSpPr>
            <p:cNvPr id="11" name="object 11"/>
            <p:cNvSpPr/>
            <p:nvPr/>
          </p:nvSpPr>
          <p:spPr>
            <a:xfrm>
              <a:off x="699419" y="4443336"/>
              <a:ext cx="382905" cy="382905"/>
            </a:xfrm>
            <a:custGeom>
              <a:avLst/>
              <a:gdLst/>
              <a:ahLst/>
              <a:cxnLst/>
              <a:rect l="l" t="t" r="r" b="b"/>
              <a:pathLst>
                <a:path w="382905" h="382904">
                  <a:moveTo>
                    <a:pt x="191198" y="0"/>
                  </a:moveTo>
                  <a:lnTo>
                    <a:pt x="147357" y="5050"/>
                  </a:lnTo>
                  <a:lnTo>
                    <a:pt x="107112" y="19435"/>
                  </a:lnTo>
                  <a:lnTo>
                    <a:pt x="71611" y="42007"/>
                  </a:lnTo>
                  <a:lnTo>
                    <a:pt x="42002" y="71619"/>
                  </a:lnTo>
                  <a:lnTo>
                    <a:pt x="19432" y="107122"/>
                  </a:lnTo>
                  <a:lnTo>
                    <a:pt x="5049" y="147369"/>
                  </a:lnTo>
                  <a:lnTo>
                    <a:pt x="0" y="191211"/>
                  </a:lnTo>
                  <a:lnTo>
                    <a:pt x="5049" y="235053"/>
                  </a:lnTo>
                  <a:lnTo>
                    <a:pt x="19432" y="275299"/>
                  </a:lnTo>
                  <a:lnTo>
                    <a:pt x="42002" y="310802"/>
                  </a:lnTo>
                  <a:lnTo>
                    <a:pt x="71611" y="340414"/>
                  </a:lnTo>
                  <a:lnTo>
                    <a:pt x="107112" y="362987"/>
                  </a:lnTo>
                  <a:lnTo>
                    <a:pt x="147357" y="377372"/>
                  </a:lnTo>
                  <a:lnTo>
                    <a:pt x="191198" y="382422"/>
                  </a:lnTo>
                  <a:lnTo>
                    <a:pt x="235040" y="377372"/>
                  </a:lnTo>
                  <a:lnTo>
                    <a:pt x="275287" y="362987"/>
                  </a:lnTo>
                  <a:lnTo>
                    <a:pt x="310790" y="340414"/>
                  </a:lnTo>
                  <a:lnTo>
                    <a:pt x="340401" y="310802"/>
                  </a:lnTo>
                  <a:lnTo>
                    <a:pt x="362974" y="275299"/>
                  </a:lnTo>
                  <a:lnTo>
                    <a:pt x="377359" y="235053"/>
                  </a:lnTo>
                  <a:lnTo>
                    <a:pt x="382409" y="191211"/>
                  </a:lnTo>
                  <a:lnTo>
                    <a:pt x="377359" y="147369"/>
                  </a:lnTo>
                  <a:lnTo>
                    <a:pt x="362974" y="107122"/>
                  </a:lnTo>
                  <a:lnTo>
                    <a:pt x="340401" y="71619"/>
                  </a:lnTo>
                  <a:lnTo>
                    <a:pt x="310790" y="42007"/>
                  </a:lnTo>
                  <a:lnTo>
                    <a:pt x="275287" y="19435"/>
                  </a:lnTo>
                  <a:lnTo>
                    <a:pt x="235040" y="5050"/>
                  </a:lnTo>
                  <a:lnTo>
                    <a:pt x="191198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2102" y="4513866"/>
              <a:ext cx="157035" cy="241363"/>
            </a:xfrm>
            <a:prstGeom prst="rect">
              <a:avLst/>
            </a:prstGeom>
          </p:spPr>
        </p:pic>
      </p:grpSp>
      <p:pic>
        <p:nvPicPr>
          <p:cNvPr id="13" name="object 1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4463" y="1343482"/>
            <a:ext cx="4743430" cy="38929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7806103" y="3934501"/>
            <a:ext cx="246379" cy="102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" spc="-10" dirty="0">
                <a:solidFill>
                  <a:srgbClr val="FFFFFF"/>
                </a:solidFill>
                <a:latin typeface="Arial"/>
                <a:cs typeface="Arial"/>
              </a:rPr>
              <a:t>ВОЙТИ</a:t>
            </a:r>
            <a:endParaRPr sz="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94679" y="1732061"/>
            <a:ext cx="5629275" cy="24320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0"/>
              </a:spcBef>
            </a:pPr>
            <a:r>
              <a:rPr sz="2000" spc="-20" dirty="0">
                <a:solidFill>
                  <a:srgbClr val="202124"/>
                </a:solidFill>
                <a:latin typeface="Arial"/>
                <a:cs typeface="Arial"/>
              </a:rPr>
              <a:t>Телефон</a:t>
            </a:r>
            <a:r>
              <a:rPr sz="2000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—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основной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инструмент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мошенников.</a:t>
            </a:r>
            <a:endParaRPr sz="2000" dirty="0">
              <a:latin typeface="Arial"/>
              <a:cs typeface="Arial"/>
            </a:endParaRPr>
          </a:p>
          <a:p>
            <a:pPr marL="12700" marR="1663700">
              <a:lnSpc>
                <a:spcPts val="2300"/>
              </a:lnSpc>
              <a:spcBef>
                <a:spcPts val="110"/>
              </a:spcBef>
            </a:pP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Они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обычно</a:t>
            </a:r>
            <a:r>
              <a:rPr sz="2000" spc="-5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используют</a:t>
            </a:r>
            <a:r>
              <a:rPr sz="2000" spc="-5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приемы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методы</a:t>
            </a:r>
            <a:r>
              <a:rPr sz="2000" spc="-4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2000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"/>
              <a:cs typeface="Arial"/>
            </a:endParaRPr>
          </a:p>
          <a:p>
            <a:pPr marL="720725" marR="1192530">
              <a:lnSpc>
                <a:spcPts val="2400"/>
              </a:lnSpc>
            </a:pPr>
            <a:r>
              <a:rPr lang="ru-RU" sz="2000" b="1" dirty="0">
                <a:solidFill>
                  <a:srgbClr val="202124"/>
                </a:solidFill>
                <a:latin typeface="Arial"/>
                <a:cs typeface="Arial"/>
              </a:rPr>
              <a:t>о</a:t>
            </a:r>
            <a:r>
              <a:rPr sz="2000" b="1" dirty="0" err="1">
                <a:solidFill>
                  <a:srgbClr val="202124"/>
                </a:solidFill>
                <a:latin typeface="Arial"/>
                <a:cs typeface="Arial"/>
              </a:rPr>
              <a:t>бман</a:t>
            </a:r>
            <a:r>
              <a:rPr sz="2000" b="1" spc="-4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2000" b="1" spc="-3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25" dirty="0">
                <a:solidFill>
                  <a:srgbClr val="202124"/>
                </a:solidFill>
                <a:latin typeface="Arial"/>
                <a:cs typeface="Arial"/>
              </a:rPr>
              <a:t>злоупотребление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доверием</a:t>
            </a:r>
            <a:endParaRPr sz="2000" dirty="0">
              <a:latin typeface="Arial"/>
              <a:cs typeface="Arial"/>
            </a:endParaRPr>
          </a:p>
          <a:p>
            <a:pPr marL="720725">
              <a:lnSpc>
                <a:spcPct val="100000"/>
              </a:lnSpc>
              <a:spcBef>
                <a:spcPts val="1685"/>
              </a:spcBef>
            </a:pPr>
            <a:r>
              <a:rPr lang="ru-RU" sz="2000" b="1" spc="-10" dirty="0">
                <a:solidFill>
                  <a:srgbClr val="202124"/>
                </a:solidFill>
                <a:latin typeface="Arial"/>
                <a:cs typeface="Arial"/>
              </a:rPr>
              <a:t>п</a:t>
            </a:r>
            <a:r>
              <a:rPr sz="2000" b="1" spc="-10" dirty="0" err="1">
                <a:solidFill>
                  <a:srgbClr val="202124"/>
                </a:solidFill>
                <a:latin typeface="Arial"/>
                <a:cs typeface="Arial"/>
              </a:rPr>
              <a:t>сихологическое</a:t>
            </a:r>
            <a:r>
              <a:rPr sz="20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давление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0" name="object 20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352480" y="4450420"/>
            <a:ext cx="9171305" cy="194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indent="430213">
              <a:lnSpc>
                <a:spcPct val="100000"/>
              </a:lnSpc>
              <a:spcBef>
                <a:spcPts val="100"/>
              </a:spcBef>
            </a:pPr>
            <a:r>
              <a:rPr lang="ru-RU" sz="2000" b="1" spc="-10" dirty="0">
                <a:solidFill>
                  <a:srgbClr val="202124"/>
                </a:solidFill>
                <a:latin typeface="Arial"/>
                <a:cs typeface="Arial"/>
              </a:rPr>
              <a:t>м</a:t>
            </a:r>
            <a:r>
              <a:rPr sz="2000" b="1" spc="-10" dirty="0" err="1">
                <a:solidFill>
                  <a:srgbClr val="202124"/>
                </a:solidFill>
                <a:latin typeface="Arial"/>
                <a:cs typeface="Arial"/>
              </a:rPr>
              <a:t>анипулирование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5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250" dirty="0">
              <a:latin typeface="Arial"/>
              <a:cs typeface="Arial"/>
            </a:endParaRPr>
          </a:p>
          <a:p>
            <a:pPr marL="526415" marR="5080">
              <a:lnSpc>
                <a:spcPct val="100899"/>
              </a:lnSpc>
              <a:spcBef>
                <a:spcPts val="5"/>
              </a:spcBef>
            </a:pP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Под</a:t>
            </a:r>
            <a:r>
              <a:rPr sz="1900" b="1" spc="-8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влиянием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социальной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инженерии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жертва</a:t>
            </a:r>
            <a:r>
              <a:rPr sz="1900" b="1" spc="-7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добровольно</a:t>
            </a:r>
            <a:r>
              <a:rPr sz="1900" b="1" spc="-6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расстается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с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деньгами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или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раскрывает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личные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и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финансовые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данные,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которые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нужны</a:t>
            </a:r>
            <a:r>
              <a:rPr sz="1900" b="1" spc="-20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злоумышленникам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для</a:t>
            </a:r>
            <a:r>
              <a:rPr sz="1900" b="1" spc="-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rgbClr val="202124"/>
                </a:solidFill>
                <a:latin typeface="Arial"/>
                <a:cs typeface="Arial"/>
              </a:rPr>
              <a:t>хищения</a:t>
            </a:r>
            <a:r>
              <a:rPr sz="1900" b="1" spc="-10" dirty="0">
                <a:solidFill>
                  <a:srgbClr val="202124"/>
                </a:solidFill>
                <a:latin typeface="Arial"/>
                <a:cs typeface="Arial"/>
              </a:rPr>
              <a:t> денег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255903" y="5239925"/>
            <a:ext cx="10328402" cy="1326008"/>
          </a:xfrm>
          <a:prstGeom prst="roundRect">
            <a:avLst>
              <a:gd name="adj" fmla="val 21891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object 27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2671" r="89974">
                        <a14:foregroundMark x1="3809" y1="44688" x2="3809" y2="44688"/>
                        <a14:foregroundMark x1="2671" y1="43750" x2="5210" y2="59062"/>
                        <a14:backgroundMark x1="5079" y1="16250" x2="15806" y2="40000"/>
                        <a14:backgroundMark x1="3459" y1="82813" x2="10683" y2="84688"/>
                        <a14:backgroundMark x1="5342" y1="23750" x2="8012" y2="40000"/>
                        <a14:backgroundMark x1="14405" y1="14688" x2="38573" y2="11875"/>
                        <a14:backgroundMark x1="4422" y1="14375" x2="10946" y2="14375"/>
                        <a14:backgroundMark x1="3152" y1="82813" x2="3940" y2="99063"/>
                        <a14:backgroundMark x1="4028" y1="16250" x2="10026" y2="8125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-476" t="19531" r="92071" b="20468"/>
          <a:stretch/>
        </p:blipFill>
        <p:spPr>
          <a:xfrm>
            <a:off x="724214" y="5120297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2414" y="1066800"/>
            <a:ext cx="891857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Arial"/>
                <a:cs typeface="Arial"/>
              </a:rPr>
              <a:t>ФОРМУЛА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УСПЕХА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ТЕЛЕФОННЫХ</a:t>
            </a:r>
            <a:r>
              <a:rPr sz="2800" b="1" spc="-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МОШЕННИКОВ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72932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87418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4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3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8" y="151523"/>
                </a:lnTo>
                <a:lnTo>
                  <a:pt x="310438" y="143191"/>
                </a:lnTo>
                <a:lnTo>
                  <a:pt x="252861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2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81436" y="2872431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43802" y="0"/>
                </a:moveTo>
                <a:lnTo>
                  <a:pt x="117976" y="30616"/>
                </a:lnTo>
                <a:lnTo>
                  <a:pt x="117584" y="59278"/>
                </a:lnTo>
                <a:lnTo>
                  <a:pt x="114693" y="115049"/>
                </a:lnTo>
                <a:lnTo>
                  <a:pt x="84874" y="114350"/>
                </a:lnTo>
                <a:lnTo>
                  <a:pt x="73629" y="114438"/>
                </a:lnTo>
                <a:lnTo>
                  <a:pt x="53112" y="115138"/>
                </a:lnTo>
                <a:lnTo>
                  <a:pt x="32613" y="116446"/>
                </a:lnTo>
                <a:lnTo>
                  <a:pt x="14605" y="116090"/>
                </a:lnTo>
                <a:lnTo>
                  <a:pt x="8991" y="116789"/>
                </a:lnTo>
                <a:lnTo>
                  <a:pt x="3848" y="118198"/>
                </a:lnTo>
                <a:lnTo>
                  <a:pt x="1752" y="126161"/>
                </a:lnTo>
                <a:lnTo>
                  <a:pt x="698" y="133515"/>
                </a:lnTo>
                <a:lnTo>
                  <a:pt x="1041" y="157022"/>
                </a:lnTo>
                <a:lnTo>
                  <a:pt x="698" y="161823"/>
                </a:lnTo>
                <a:lnTo>
                  <a:pt x="30746" y="193081"/>
                </a:lnTo>
                <a:lnTo>
                  <a:pt x="59004" y="193387"/>
                </a:lnTo>
                <a:lnTo>
                  <a:pt x="72245" y="193781"/>
                </a:lnTo>
                <a:lnTo>
                  <a:pt x="84259" y="194439"/>
                </a:lnTo>
                <a:lnTo>
                  <a:pt x="95046" y="195364"/>
                </a:lnTo>
                <a:lnTo>
                  <a:pt x="97612" y="195834"/>
                </a:lnTo>
                <a:lnTo>
                  <a:pt x="104394" y="196062"/>
                </a:lnTo>
                <a:lnTo>
                  <a:pt x="115392" y="196062"/>
                </a:lnTo>
                <a:lnTo>
                  <a:pt x="114736" y="217108"/>
                </a:lnTo>
                <a:lnTo>
                  <a:pt x="115043" y="243967"/>
                </a:lnTo>
                <a:lnTo>
                  <a:pt x="117849" y="283786"/>
                </a:lnTo>
                <a:lnTo>
                  <a:pt x="148183" y="310330"/>
                </a:lnTo>
                <a:lnTo>
                  <a:pt x="159588" y="310769"/>
                </a:lnTo>
                <a:lnTo>
                  <a:pt x="167634" y="310416"/>
                </a:lnTo>
                <a:lnTo>
                  <a:pt x="192802" y="252777"/>
                </a:lnTo>
                <a:lnTo>
                  <a:pt x="194665" y="195364"/>
                </a:lnTo>
                <a:lnTo>
                  <a:pt x="212077" y="196062"/>
                </a:lnTo>
                <a:lnTo>
                  <a:pt x="262180" y="194579"/>
                </a:lnTo>
                <a:lnTo>
                  <a:pt x="304444" y="190106"/>
                </a:lnTo>
                <a:lnTo>
                  <a:pt x="310769" y="151523"/>
                </a:lnTo>
                <a:lnTo>
                  <a:pt x="310440" y="143191"/>
                </a:lnTo>
                <a:lnTo>
                  <a:pt x="252866" y="117978"/>
                </a:lnTo>
                <a:lnTo>
                  <a:pt x="195719" y="116090"/>
                </a:lnTo>
                <a:lnTo>
                  <a:pt x="196240" y="97770"/>
                </a:lnTo>
                <a:lnTo>
                  <a:pt x="196351" y="70606"/>
                </a:lnTo>
                <a:lnTo>
                  <a:pt x="195823" y="52191"/>
                </a:lnTo>
                <a:lnTo>
                  <a:pt x="194665" y="32270"/>
                </a:lnTo>
                <a:lnTo>
                  <a:pt x="195008" y="14732"/>
                </a:lnTo>
                <a:lnTo>
                  <a:pt x="194183" y="9004"/>
                </a:lnTo>
                <a:lnTo>
                  <a:pt x="192557" y="3848"/>
                </a:lnTo>
                <a:lnTo>
                  <a:pt x="184607" y="1511"/>
                </a:lnTo>
                <a:lnTo>
                  <a:pt x="177241" y="342"/>
                </a:lnTo>
                <a:lnTo>
                  <a:pt x="170459" y="342"/>
                </a:lnTo>
                <a:lnTo>
                  <a:pt x="158191" y="1041"/>
                </a:lnTo>
                <a:lnTo>
                  <a:pt x="153733" y="1041"/>
                </a:lnTo>
                <a:lnTo>
                  <a:pt x="148945" y="698"/>
                </a:lnTo>
                <a:lnTo>
                  <a:pt x="1438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07796" y="3840833"/>
            <a:ext cx="1991360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49530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эффект неожиданности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37314" y="1957706"/>
            <a:ext cx="1558290" cy="1822450"/>
            <a:chOff x="1537314" y="2131871"/>
            <a:chExt cx="1558290" cy="1822450"/>
          </a:xfrm>
        </p:grpSpPr>
        <p:sp>
          <p:nvSpPr>
            <p:cNvPr id="8" name="object 8"/>
            <p:cNvSpPr/>
            <p:nvPr/>
          </p:nvSpPr>
          <p:spPr>
            <a:xfrm>
              <a:off x="1537314" y="2457388"/>
              <a:ext cx="1430655" cy="1475740"/>
            </a:xfrm>
            <a:custGeom>
              <a:avLst/>
              <a:gdLst/>
              <a:ahLst/>
              <a:cxnLst/>
              <a:rect l="l" t="t" r="r" b="b"/>
              <a:pathLst>
                <a:path w="1430655" h="1475739">
                  <a:moveTo>
                    <a:pt x="791723" y="0"/>
                  </a:moveTo>
                  <a:lnTo>
                    <a:pt x="749538" y="1524"/>
                  </a:lnTo>
                  <a:lnTo>
                    <a:pt x="706930" y="6598"/>
                  </a:lnTo>
                  <a:lnTo>
                    <a:pt x="660674" y="15625"/>
                  </a:lnTo>
                  <a:lnTo>
                    <a:pt x="615004" y="27659"/>
                  </a:lnTo>
                  <a:lnTo>
                    <a:pt x="570037" y="42575"/>
                  </a:lnTo>
                  <a:lnTo>
                    <a:pt x="525894" y="60246"/>
                  </a:lnTo>
                  <a:lnTo>
                    <a:pt x="482693" y="80546"/>
                  </a:lnTo>
                  <a:lnTo>
                    <a:pt x="440555" y="103350"/>
                  </a:lnTo>
                  <a:lnTo>
                    <a:pt x="399598" y="128531"/>
                  </a:lnTo>
                  <a:lnTo>
                    <a:pt x="359941" y="155963"/>
                  </a:lnTo>
                  <a:lnTo>
                    <a:pt x="321704" y="185520"/>
                  </a:lnTo>
                  <a:lnTo>
                    <a:pt x="285006" y="217076"/>
                  </a:lnTo>
                  <a:lnTo>
                    <a:pt x="249967" y="250504"/>
                  </a:lnTo>
                  <a:lnTo>
                    <a:pt x="216705" y="285679"/>
                  </a:lnTo>
                  <a:lnTo>
                    <a:pt x="185339" y="322475"/>
                  </a:lnTo>
                  <a:lnTo>
                    <a:pt x="155990" y="360765"/>
                  </a:lnTo>
                  <a:lnTo>
                    <a:pt x="128776" y="400424"/>
                  </a:lnTo>
                  <a:lnTo>
                    <a:pt x="103816" y="441324"/>
                  </a:lnTo>
                  <a:lnTo>
                    <a:pt x="81231" y="483341"/>
                  </a:lnTo>
                  <a:lnTo>
                    <a:pt x="61138" y="526348"/>
                  </a:lnTo>
                  <a:lnTo>
                    <a:pt x="43658" y="570219"/>
                  </a:lnTo>
                  <a:lnTo>
                    <a:pt x="28909" y="614828"/>
                  </a:lnTo>
                  <a:lnTo>
                    <a:pt x="17011" y="660049"/>
                  </a:lnTo>
                  <a:lnTo>
                    <a:pt x="8084" y="705755"/>
                  </a:lnTo>
                  <a:lnTo>
                    <a:pt x="2245" y="751821"/>
                  </a:lnTo>
                  <a:lnTo>
                    <a:pt x="0" y="795916"/>
                  </a:lnTo>
                  <a:lnTo>
                    <a:pt x="1344" y="839571"/>
                  </a:lnTo>
                  <a:lnTo>
                    <a:pt x="6171" y="882680"/>
                  </a:lnTo>
                  <a:lnTo>
                    <a:pt x="14374" y="925134"/>
                  </a:lnTo>
                  <a:lnTo>
                    <a:pt x="25846" y="966828"/>
                  </a:lnTo>
                  <a:lnTo>
                    <a:pt x="40479" y="1007653"/>
                  </a:lnTo>
                  <a:lnTo>
                    <a:pt x="58166" y="1047503"/>
                  </a:lnTo>
                  <a:lnTo>
                    <a:pt x="78800" y="1086270"/>
                  </a:lnTo>
                  <a:lnTo>
                    <a:pt x="102274" y="1123848"/>
                  </a:lnTo>
                  <a:lnTo>
                    <a:pt x="128480" y="1160128"/>
                  </a:lnTo>
                  <a:lnTo>
                    <a:pt x="157311" y="1195004"/>
                  </a:lnTo>
                  <a:lnTo>
                    <a:pt x="188661" y="1228368"/>
                  </a:lnTo>
                  <a:lnTo>
                    <a:pt x="222421" y="1260113"/>
                  </a:lnTo>
                  <a:lnTo>
                    <a:pt x="258485" y="1290133"/>
                  </a:lnTo>
                  <a:lnTo>
                    <a:pt x="296745" y="1318319"/>
                  </a:lnTo>
                  <a:lnTo>
                    <a:pt x="337095" y="1344565"/>
                  </a:lnTo>
                  <a:lnTo>
                    <a:pt x="379426" y="1368763"/>
                  </a:lnTo>
                  <a:lnTo>
                    <a:pt x="423632" y="1390806"/>
                  </a:lnTo>
                  <a:lnTo>
                    <a:pt x="469606" y="1410588"/>
                  </a:lnTo>
                  <a:lnTo>
                    <a:pt x="517239" y="1427999"/>
                  </a:lnTo>
                  <a:lnTo>
                    <a:pt x="566426" y="1442935"/>
                  </a:lnTo>
                  <a:lnTo>
                    <a:pt x="617059" y="1455286"/>
                  </a:lnTo>
                  <a:lnTo>
                    <a:pt x="669031" y="1464947"/>
                  </a:lnTo>
                  <a:lnTo>
                    <a:pt x="722234" y="1471810"/>
                  </a:lnTo>
                  <a:lnTo>
                    <a:pt x="769555" y="1475094"/>
                  </a:lnTo>
                  <a:lnTo>
                    <a:pt x="815858" y="1475353"/>
                  </a:lnTo>
                  <a:lnTo>
                    <a:pt x="861069" y="1472665"/>
                  </a:lnTo>
                  <a:lnTo>
                    <a:pt x="905115" y="1467107"/>
                  </a:lnTo>
                  <a:lnTo>
                    <a:pt x="947921" y="1458758"/>
                  </a:lnTo>
                  <a:lnTo>
                    <a:pt x="989414" y="1447695"/>
                  </a:lnTo>
                  <a:lnTo>
                    <a:pt x="1029521" y="1433997"/>
                  </a:lnTo>
                  <a:lnTo>
                    <a:pt x="1068167" y="1417741"/>
                  </a:lnTo>
                  <a:lnTo>
                    <a:pt x="1105279" y="1399005"/>
                  </a:lnTo>
                  <a:lnTo>
                    <a:pt x="1140784" y="1377868"/>
                  </a:lnTo>
                  <a:lnTo>
                    <a:pt x="1174606" y="1354406"/>
                  </a:lnTo>
                  <a:lnTo>
                    <a:pt x="1206674" y="1328699"/>
                  </a:lnTo>
                  <a:lnTo>
                    <a:pt x="1236912" y="1300824"/>
                  </a:lnTo>
                  <a:lnTo>
                    <a:pt x="1265247" y="1270858"/>
                  </a:lnTo>
                  <a:lnTo>
                    <a:pt x="1291607" y="1238881"/>
                  </a:lnTo>
                  <a:lnTo>
                    <a:pt x="1315915" y="1204970"/>
                  </a:lnTo>
                  <a:lnTo>
                    <a:pt x="1338101" y="1169202"/>
                  </a:lnTo>
                  <a:lnTo>
                    <a:pt x="1358088" y="1131657"/>
                  </a:lnTo>
                  <a:lnTo>
                    <a:pt x="1375804" y="1092411"/>
                  </a:lnTo>
                  <a:lnTo>
                    <a:pt x="1391175" y="1051542"/>
                  </a:lnTo>
                  <a:lnTo>
                    <a:pt x="1404127" y="1009129"/>
                  </a:lnTo>
                  <a:lnTo>
                    <a:pt x="1414587" y="965250"/>
                  </a:lnTo>
                  <a:lnTo>
                    <a:pt x="1422481" y="919983"/>
                  </a:lnTo>
                  <a:lnTo>
                    <a:pt x="1427734" y="873405"/>
                  </a:lnTo>
                  <a:lnTo>
                    <a:pt x="1430274" y="825594"/>
                  </a:lnTo>
                  <a:lnTo>
                    <a:pt x="1430027" y="776628"/>
                  </a:lnTo>
                  <a:lnTo>
                    <a:pt x="1426919" y="726586"/>
                  </a:lnTo>
                  <a:lnTo>
                    <a:pt x="1420656" y="672640"/>
                  </a:lnTo>
                  <a:lnTo>
                    <a:pt x="1411787" y="620062"/>
                  </a:lnTo>
                  <a:lnTo>
                    <a:pt x="1400408" y="568947"/>
                  </a:lnTo>
                  <a:lnTo>
                    <a:pt x="1386614" y="519390"/>
                  </a:lnTo>
                  <a:lnTo>
                    <a:pt x="1370499" y="471487"/>
                  </a:lnTo>
                  <a:lnTo>
                    <a:pt x="1352157" y="425330"/>
                  </a:lnTo>
                  <a:lnTo>
                    <a:pt x="1331685" y="381017"/>
                  </a:lnTo>
                  <a:lnTo>
                    <a:pt x="1309176" y="338641"/>
                  </a:lnTo>
                  <a:lnTo>
                    <a:pt x="1284727" y="298297"/>
                  </a:lnTo>
                  <a:lnTo>
                    <a:pt x="1258431" y="260081"/>
                  </a:lnTo>
                  <a:lnTo>
                    <a:pt x="1230383" y="224086"/>
                  </a:lnTo>
                  <a:lnTo>
                    <a:pt x="1200678" y="190408"/>
                  </a:lnTo>
                  <a:lnTo>
                    <a:pt x="1169412" y="159143"/>
                  </a:lnTo>
                  <a:lnTo>
                    <a:pt x="1136679" y="130383"/>
                  </a:lnTo>
                  <a:lnTo>
                    <a:pt x="1102574" y="104226"/>
                  </a:lnTo>
                  <a:lnTo>
                    <a:pt x="1067191" y="80764"/>
                  </a:lnTo>
                  <a:lnTo>
                    <a:pt x="1030627" y="60094"/>
                  </a:lnTo>
                  <a:lnTo>
                    <a:pt x="992974" y="42310"/>
                  </a:lnTo>
                  <a:lnTo>
                    <a:pt x="954330" y="27506"/>
                  </a:lnTo>
                  <a:lnTo>
                    <a:pt x="914787" y="15779"/>
                  </a:lnTo>
                  <a:lnTo>
                    <a:pt x="874442" y="7222"/>
                  </a:lnTo>
                  <a:lnTo>
                    <a:pt x="833389" y="1931"/>
                  </a:lnTo>
                  <a:lnTo>
                    <a:pt x="791723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22268" y="2131871"/>
              <a:ext cx="1473266" cy="1821903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559734" y="3840845"/>
            <a:ext cx="97091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 indent="1079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яркие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эмоции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172503" y="1905000"/>
            <a:ext cx="1521460" cy="1878964"/>
            <a:chOff x="4172503" y="2079165"/>
            <a:chExt cx="1521460" cy="1878964"/>
          </a:xfrm>
        </p:grpSpPr>
        <p:sp>
          <p:nvSpPr>
            <p:cNvPr id="12" name="object 12"/>
            <p:cNvSpPr/>
            <p:nvPr/>
          </p:nvSpPr>
          <p:spPr>
            <a:xfrm>
              <a:off x="4172503" y="2477044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788286" y="0"/>
                  </a:moveTo>
                  <a:lnTo>
                    <a:pt x="746284" y="1518"/>
                  </a:lnTo>
                  <a:lnTo>
                    <a:pt x="703860" y="6571"/>
                  </a:lnTo>
                  <a:lnTo>
                    <a:pt x="657805" y="15558"/>
                  </a:lnTo>
                  <a:lnTo>
                    <a:pt x="612333" y="27539"/>
                  </a:lnTo>
                  <a:lnTo>
                    <a:pt x="567562" y="42390"/>
                  </a:lnTo>
                  <a:lnTo>
                    <a:pt x="523610" y="59984"/>
                  </a:lnTo>
                  <a:lnTo>
                    <a:pt x="480598" y="80196"/>
                  </a:lnTo>
                  <a:lnTo>
                    <a:pt x="438642" y="102900"/>
                  </a:lnTo>
                  <a:lnTo>
                    <a:pt x="397863" y="127971"/>
                  </a:lnTo>
                  <a:lnTo>
                    <a:pt x="358379" y="155284"/>
                  </a:lnTo>
                  <a:lnTo>
                    <a:pt x="320308" y="184712"/>
                  </a:lnTo>
                  <a:lnTo>
                    <a:pt x="283770" y="216131"/>
                  </a:lnTo>
                  <a:lnTo>
                    <a:pt x="248882" y="249414"/>
                  </a:lnTo>
                  <a:lnTo>
                    <a:pt x="215765" y="284437"/>
                  </a:lnTo>
                  <a:lnTo>
                    <a:pt x="184535" y="321072"/>
                  </a:lnTo>
                  <a:lnTo>
                    <a:pt x="155314" y="359196"/>
                  </a:lnTo>
                  <a:lnTo>
                    <a:pt x="128218" y="398683"/>
                  </a:lnTo>
                  <a:lnTo>
                    <a:pt x="103367" y="439406"/>
                  </a:lnTo>
                  <a:lnTo>
                    <a:pt x="80879" y="481240"/>
                  </a:lnTo>
                  <a:lnTo>
                    <a:pt x="60874" y="524061"/>
                  </a:lnTo>
                  <a:lnTo>
                    <a:pt x="43469" y="567741"/>
                  </a:lnTo>
                  <a:lnTo>
                    <a:pt x="28785" y="612157"/>
                  </a:lnTo>
                  <a:lnTo>
                    <a:pt x="16938" y="657181"/>
                  </a:lnTo>
                  <a:lnTo>
                    <a:pt x="8049" y="702689"/>
                  </a:lnTo>
                  <a:lnTo>
                    <a:pt x="2236" y="748555"/>
                  </a:lnTo>
                  <a:lnTo>
                    <a:pt x="0" y="792459"/>
                  </a:lnTo>
                  <a:lnTo>
                    <a:pt x="1338" y="835925"/>
                  </a:lnTo>
                  <a:lnTo>
                    <a:pt x="6144" y="878846"/>
                  </a:lnTo>
                  <a:lnTo>
                    <a:pt x="14311" y="921117"/>
                  </a:lnTo>
                  <a:lnTo>
                    <a:pt x="25733" y="962630"/>
                  </a:lnTo>
                  <a:lnTo>
                    <a:pt x="40303" y="1003278"/>
                  </a:lnTo>
                  <a:lnTo>
                    <a:pt x="57913" y="1042955"/>
                  </a:lnTo>
                  <a:lnTo>
                    <a:pt x="78457" y="1081554"/>
                  </a:lnTo>
                  <a:lnTo>
                    <a:pt x="101829" y="1118968"/>
                  </a:lnTo>
                  <a:lnTo>
                    <a:pt x="127922" y="1155091"/>
                  </a:lnTo>
                  <a:lnTo>
                    <a:pt x="156628" y="1189816"/>
                  </a:lnTo>
                  <a:lnTo>
                    <a:pt x="187842" y="1223035"/>
                  </a:lnTo>
                  <a:lnTo>
                    <a:pt x="221455" y="1254643"/>
                  </a:lnTo>
                  <a:lnTo>
                    <a:pt x="257363" y="1284532"/>
                  </a:lnTo>
                  <a:lnTo>
                    <a:pt x="295457" y="1312596"/>
                  </a:lnTo>
                  <a:lnTo>
                    <a:pt x="335632" y="1338728"/>
                  </a:lnTo>
                  <a:lnTo>
                    <a:pt x="377779" y="1362821"/>
                  </a:lnTo>
                  <a:lnTo>
                    <a:pt x="421794" y="1384769"/>
                  </a:lnTo>
                  <a:lnTo>
                    <a:pt x="467568" y="1404464"/>
                  </a:lnTo>
                  <a:lnTo>
                    <a:pt x="514995" y="1421800"/>
                  </a:lnTo>
                  <a:lnTo>
                    <a:pt x="563969" y="1436671"/>
                  </a:lnTo>
                  <a:lnTo>
                    <a:pt x="614382" y="1448969"/>
                  </a:lnTo>
                  <a:lnTo>
                    <a:pt x="666128" y="1458587"/>
                  </a:lnTo>
                  <a:lnTo>
                    <a:pt x="719100" y="1465420"/>
                  </a:lnTo>
                  <a:lnTo>
                    <a:pt x="768008" y="1468755"/>
                  </a:lnTo>
                  <a:lnTo>
                    <a:pt x="815820" y="1468845"/>
                  </a:lnTo>
                  <a:lnTo>
                    <a:pt x="862454" y="1465777"/>
                  </a:lnTo>
                  <a:lnTo>
                    <a:pt x="907826" y="1459637"/>
                  </a:lnTo>
                  <a:lnTo>
                    <a:pt x="951856" y="1450513"/>
                  </a:lnTo>
                  <a:lnTo>
                    <a:pt x="994461" y="1438492"/>
                  </a:lnTo>
                  <a:lnTo>
                    <a:pt x="1035559" y="1423660"/>
                  </a:lnTo>
                  <a:lnTo>
                    <a:pt x="1075068" y="1406104"/>
                  </a:lnTo>
                  <a:lnTo>
                    <a:pt x="1112904" y="1385911"/>
                  </a:lnTo>
                  <a:lnTo>
                    <a:pt x="1148987" y="1363169"/>
                  </a:lnTo>
                  <a:lnTo>
                    <a:pt x="1183234" y="1337964"/>
                  </a:lnTo>
                  <a:lnTo>
                    <a:pt x="1215563" y="1310383"/>
                  </a:lnTo>
                  <a:lnTo>
                    <a:pt x="1245891" y="1280512"/>
                  </a:lnTo>
                  <a:lnTo>
                    <a:pt x="1274137" y="1248440"/>
                  </a:lnTo>
                  <a:lnTo>
                    <a:pt x="1300218" y="1214252"/>
                  </a:lnTo>
                  <a:lnTo>
                    <a:pt x="1324052" y="1178036"/>
                  </a:lnTo>
                  <a:lnTo>
                    <a:pt x="1345557" y="1139878"/>
                  </a:lnTo>
                  <a:lnTo>
                    <a:pt x="1364650" y="1099866"/>
                  </a:lnTo>
                  <a:lnTo>
                    <a:pt x="1381250" y="1058086"/>
                  </a:lnTo>
                  <a:lnTo>
                    <a:pt x="1395274" y="1014626"/>
                  </a:lnTo>
                  <a:lnTo>
                    <a:pt x="1406640" y="969571"/>
                  </a:lnTo>
                  <a:lnTo>
                    <a:pt x="1415266" y="923010"/>
                  </a:lnTo>
                  <a:lnTo>
                    <a:pt x="1421070" y="875029"/>
                  </a:lnTo>
                  <a:lnTo>
                    <a:pt x="1423969" y="825715"/>
                  </a:lnTo>
                  <a:lnTo>
                    <a:pt x="1423881" y="775154"/>
                  </a:lnTo>
                  <a:lnTo>
                    <a:pt x="1420724" y="723435"/>
                  </a:lnTo>
                  <a:lnTo>
                    <a:pt x="1414488" y="669723"/>
                  </a:lnTo>
                  <a:lnTo>
                    <a:pt x="1405659" y="617374"/>
                  </a:lnTo>
                  <a:lnTo>
                    <a:pt x="1394329" y="566481"/>
                  </a:lnTo>
                  <a:lnTo>
                    <a:pt x="1380595" y="517140"/>
                  </a:lnTo>
                  <a:lnTo>
                    <a:pt x="1364550" y="469444"/>
                  </a:lnTo>
                  <a:lnTo>
                    <a:pt x="1346288" y="423488"/>
                  </a:lnTo>
                  <a:lnTo>
                    <a:pt x="1325905" y="379367"/>
                  </a:lnTo>
                  <a:lnTo>
                    <a:pt x="1303495" y="337174"/>
                  </a:lnTo>
                  <a:lnTo>
                    <a:pt x="1279152" y="297005"/>
                  </a:lnTo>
                  <a:lnTo>
                    <a:pt x="1252970" y="258954"/>
                  </a:lnTo>
                  <a:lnTo>
                    <a:pt x="1225044" y="223115"/>
                  </a:lnTo>
                  <a:lnTo>
                    <a:pt x="1195469" y="189584"/>
                  </a:lnTo>
                  <a:lnTo>
                    <a:pt x="1164339" y="158453"/>
                  </a:lnTo>
                  <a:lnTo>
                    <a:pt x="1131748" y="129818"/>
                  </a:lnTo>
                  <a:lnTo>
                    <a:pt x="1097791" y="103773"/>
                  </a:lnTo>
                  <a:lnTo>
                    <a:pt x="1062562" y="80413"/>
                  </a:lnTo>
                  <a:lnTo>
                    <a:pt x="1026156" y="59833"/>
                  </a:lnTo>
                  <a:lnTo>
                    <a:pt x="988667" y="42125"/>
                  </a:lnTo>
                  <a:lnTo>
                    <a:pt x="950190" y="27386"/>
                  </a:lnTo>
                  <a:lnTo>
                    <a:pt x="910819" y="15710"/>
                  </a:lnTo>
                  <a:lnTo>
                    <a:pt x="870648" y="7190"/>
                  </a:lnTo>
                  <a:lnTo>
                    <a:pt x="829773" y="1922"/>
                  </a:lnTo>
                  <a:lnTo>
                    <a:pt x="788286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63410" y="2482307"/>
              <a:ext cx="1424305" cy="1469390"/>
            </a:xfrm>
            <a:custGeom>
              <a:avLst/>
              <a:gdLst/>
              <a:ahLst/>
              <a:cxnLst/>
              <a:rect l="l" t="t" r="r" b="b"/>
              <a:pathLst>
                <a:path w="1424304" h="1469389">
                  <a:moveTo>
                    <a:pt x="1420724" y="723435"/>
                  </a:moveTo>
                  <a:lnTo>
                    <a:pt x="1423881" y="775154"/>
                  </a:lnTo>
                  <a:lnTo>
                    <a:pt x="1423969" y="825715"/>
                  </a:lnTo>
                  <a:lnTo>
                    <a:pt x="1421070" y="875029"/>
                  </a:lnTo>
                  <a:lnTo>
                    <a:pt x="1415266" y="923010"/>
                  </a:lnTo>
                  <a:lnTo>
                    <a:pt x="1406640" y="969571"/>
                  </a:lnTo>
                  <a:lnTo>
                    <a:pt x="1395274" y="1014626"/>
                  </a:lnTo>
                  <a:lnTo>
                    <a:pt x="1381250" y="1058086"/>
                  </a:lnTo>
                  <a:lnTo>
                    <a:pt x="1364650" y="1099866"/>
                  </a:lnTo>
                  <a:lnTo>
                    <a:pt x="1345557" y="1139878"/>
                  </a:lnTo>
                  <a:lnTo>
                    <a:pt x="1324052" y="1178036"/>
                  </a:lnTo>
                  <a:lnTo>
                    <a:pt x="1300218" y="1214252"/>
                  </a:lnTo>
                  <a:lnTo>
                    <a:pt x="1274137" y="1248440"/>
                  </a:lnTo>
                  <a:lnTo>
                    <a:pt x="1245891" y="1280512"/>
                  </a:lnTo>
                  <a:lnTo>
                    <a:pt x="1215563" y="1310383"/>
                  </a:lnTo>
                  <a:lnTo>
                    <a:pt x="1183234" y="1337964"/>
                  </a:lnTo>
                  <a:lnTo>
                    <a:pt x="1148987" y="1363169"/>
                  </a:lnTo>
                  <a:lnTo>
                    <a:pt x="1112904" y="1385911"/>
                  </a:lnTo>
                  <a:lnTo>
                    <a:pt x="1075068" y="1406104"/>
                  </a:lnTo>
                  <a:lnTo>
                    <a:pt x="1035559" y="1423660"/>
                  </a:lnTo>
                  <a:lnTo>
                    <a:pt x="994461" y="1438492"/>
                  </a:lnTo>
                  <a:lnTo>
                    <a:pt x="951856" y="1450513"/>
                  </a:lnTo>
                  <a:lnTo>
                    <a:pt x="907826" y="1459637"/>
                  </a:lnTo>
                  <a:lnTo>
                    <a:pt x="862454" y="1465777"/>
                  </a:lnTo>
                  <a:lnTo>
                    <a:pt x="815820" y="1468845"/>
                  </a:lnTo>
                  <a:lnTo>
                    <a:pt x="768008" y="1468755"/>
                  </a:lnTo>
                  <a:lnTo>
                    <a:pt x="719100" y="1465420"/>
                  </a:lnTo>
                  <a:lnTo>
                    <a:pt x="666129" y="1458587"/>
                  </a:lnTo>
                  <a:lnTo>
                    <a:pt x="614385" y="1448969"/>
                  </a:lnTo>
                  <a:lnTo>
                    <a:pt x="563972" y="1436671"/>
                  </a:lnTo>
                  <a:lnTo>
                    <a:pt x="514999" y="1421800"/>
                  </a:lnTo>
                  <a:lnTo>
                    <a:pt x="467573" y="1404464"/>
                  </a:lnTo>
                  <a:lnTo>
                    <a:pt x="421799" y="1384769"/>
                  </a:lnTo>
                  <a:lnTo>
                    <a:pt x="377785" y="1362821"/>
                  </a:lnTo>
                  <a:lnTo>
                    <a:pt x="335637" y="1338728"/>
                  </a:lnTo>
                  <a:lnTo>
                    <a:pt x="295463" y="1312596"/>
                  </a:lnTo>
                  <a:lnTo>
                    <a:pt x="257368" y="1284532"/>
                  </a:lnTo>
                  <a:lnTo>
                    <a:pt x="221460" y="1254643"/>
                  </a:lnTo>
                  <a:lnTo>
                    <a:pt x="187846" y="1223035"/>
                  </a:lnTo>
                  <a:lnTo>
                    <a:pt x="156632" y="1189816"/>
                  </a:lnTo>
                  <a:lnTo>
                    <a:pt x="127926" y="1155091"/>
                  </a:lnTo>
                  <a:lnTo>
                    <a:pt x="101833" y="1118968"/>
                  </a:lnTo>
                  <a:lnTo>
                    <a:pt x="78460" y="1081554"/>
                  </a:lnTo>
                  <a:lnTo>
                    <a:pt x="57915" y="1042955"/>
                  </a:lnTo>
                  <a:lnTo>
                    <a:pt x="40304" y="1003278"/>
                  </a:lnTo>
                  <a:lnTo>
                    <a:pt x="25734" y="962630"/>
                  </a:lnTo>
                  <a:lnTo>
                    <a:pt x="14312" y="921117"/>
                  </a:lnTo>
                  <a:lnTo>
                    <a:pt x="6145" y="878846"/>
                  </a:lnTo>
                  <a:lnTo>
                    <a:pt x="1338" y="835925"/>
                  </a:lnTo>
                  <a:lnTo>
                    <a:pt x="0" y="792459"/>
                  </a:lnTo>
                  <a:lnTo>
                    <a:pt x="2236" y="748555"/>
                  </a:lnTo>
                  <a:lnTo>
                    <a:pt x="8049" y="702689"/>
                  </a:lnTo>
                  <a:lnTo>
                    <a:pt x="16938" y="657181"/>
                  </a:lnTo>
                  <a:lnTo>
                    <a:pt x="28784" y="612157"/>
                  </a:lnTo>
                  <a:lnTo>
                    <a:pt x="43469" y="567741"/>
                  </a:lnTo>
                  <a:lnTo>
                    <a:pt x="60874" y="524061"/>
                  </a:lnTo>
                  <a:lnTo>
                    <a:pt x="80879" y="481240"/>
                  </a:lnTo>
                  <a:lnTo>
                    <a:pt x="103367" y="439406"/>
                  </a:lnTo>
                  <a:lnTo>
                    <a:pt x="128218" y="398683"/>
                  </a:lnTo>
                  <a:lnTo>
                    <a:pt x="155314" y="359196"/>
                  </a:lnTo>
                  <a:lnTo>
                    <a:pt x="184535" y="321072"/>
                  </a:lnTo>
                  <a:lnTo>
                    <a:pt x="215764" y="284437"/>
                  </a:lnTo>
                  <a:lnTo>
                    <a:pt x="248882" y="249414"/>
                  </a:lnTo>
                  <a:lnTo>
                    <a:pt x="283770" y="216131"/>
                  </a:lnTo>
                  <a:lnTo>
                    <a:pt x="320308" y="184712"/>
                  </a:lnTo>
                  <a:lnTo>
                    <a:pt x="358379" y="155284"/>
                  </a:lnTo>
                  <a:lnTo>
                    <a:pt x="397863" y="127971"/>
                  </a:lnTo>
                  <a:lnTo>
                    <a:pt x="438642" y="102900"/>
                  </a:lnTo>
                  <a:lnTo>
                    <a:pt x="480598" y="80196"/>
                  </a:lnTo>
                  <a:lnTo>
                    <a:pt x="523610" y="59984"/>
                  </a:lnTo>
                  <a:lnTo>
                    <a:pt x="567562" y="42390"/>
                  </a:lnTo>
                  <a:lnTo>
                    <a:pt x="612333" y="27539"/>
                  </a:lnTo>
                  <a:lnTo>
                    <a:pt x="657805" y="15558"/>
                  </a:lnTo>
                  <a:lnTo>
                    <a:pt x="703860" y="6571"/>
                  </a:lnTo>
                  <a:lnTo>
                    <a:pt x="746284" y="1518"/>
                  </a:lnTo>
                  <a:lnTo>
                    <a:pt x="788286" y="0"/>
                  </a:lnTo>
                  <a:lnTo>
                    <a:pt x="829773" y="1922"/>
                  </a:lnTo>
                  <a:lnTo>
                    <a:pt x="870648" y="7190"/>
                  </a:lnTo>
                  <a:lnTo>
                    <a:pt x="910819" y="15710"/>
                  </a:lnTo>
                  <a:lnTo>
                    <a:pt x="950190" y="27386"/>
                  </a:lnTo>
                  <a:lnTo>
                    <a:pt x="988667" y="42125"/>
                  </a:lnTo>
                  <a:lnTo>
                    <a:pt x="1026156" y="59833"/>
                  </a:lnTo>
                  <a:lnTo>
                    <a:pt x="1062562" y="80413"/>
                  </a:lnTo>
                  <a:lnTo>
                    <a:pt x="1097791" y="103773"/>
                  </a:lnTo>
                  <a:lnTo>
                    <a:pt x="1131748" y="129818"/>
                  </a:lnTo>
                  <a:lnTo>
                    <a:pt x="1164339" y="158453"/>
                  </a:lnTo>
                  <a:lnTo>
                    <a:pt x="1195469" y="189584"/>
                  </a:lnTo>
                  <a:lnTo>
                    <a:pt x="1225044" y="223115"/>
                  </a:lnTo>
                  <a:lnTo>
                    <a:pt x="1252970" y="258954"/>
                  </a:lnTo>
                  <a:lnTo>
                    <a:pt x="1279152" y="297005"/>
                  </a:lnTo>
                  <a:lnTo>
                    <a:pt x="1303495" y="337174"/>
                  </a:lnTo>
                  <a:lnTo>
                    <a:pt x="1325905" y="379367"/>
                  </a:lnTo>
                  <a:lnTo>
                    <a:pt x="1346288" y="423488"/>
                  </a:lnTo>
                  <a:lnTo>
                    <a:pt x="1364550" y="469444"/>
                  </a:lnTo>
                  <a:lnTo>
                    <a:pt x="1380595" y="517140"/>
                  </a:lnTo>
                  <a:lnTo>
                    <a:pt x="1394329" y="566481"/>
                  </a:lnTo>
                  <a:lnTo>
                    <a:pt x="1405659" y="617374"/>
                  </a:lnTo>
                  <a:lnTo>
                    <a:pt x="1414488" y="669723"/>
                  </a:lnTo>
                  <a:lnTo>
                    <a:pt x="1420724" y="723435"/>
                  </a:lnTo>
                  <a:close/>
                </a:path>
              </a:pathLst>
            </a:custGeom>
            <a:ln w="12700">
              <a:solidFill>
                <a:srgbClr val="20212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64923" y="2079165"/>
              <a:ext cx="1230493" cy="1868958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6795392" y="3840845"/>
            <a:ext cx="224472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 marR="508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психологическое </a:t>
            </a:r>
            <a:r>
              <a:rPr sz="2000" b="1" dirty="0">
                <a:solidFill>
                  <a:srgbClr val="202124"/>
                </a:solidFill>
                <a:latin typeface="Arial"/>
                <a:cs typeface="Arial"/>
              </a:rPr>
              <a:t>давление,</a:t>
            </a:r>
            <a:r>
              <a:rPr sz="2000" b="1" spc="-85" dirty="0">
                <a:solidFill>
                  <a:srgbClr val="202124"/>
                </a:solidFill>
                <a:latin typeface="Arial"/>
                <a:cs typeface="Arial"/>
              </a:rPr>
              <a:t> </a:t>
            </a: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паника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713848" y="4466046"/>
            <a:ext cx="8852535" cy="594995"/>
          </a:xfrm>
          <a:custGeom>
            <a:avLst/>
            <a:gdLst/>
            <a:ahLst/>
            <a:cxnLst/>
            <a:rect l="l" t="t" r="r" b="b"/>
            <a:pathLst>
              <a:path w="8852535" h="594995">
                <a:moveTo>
                  <a:pt x="0" y="12"/>
                </a:moveTo>
                <a:lnTo>
                  <a:pt x="11036" y="12"/>
                </a:lnTo>
                <a:lnTo>
                  <a:pt x="36699" y="30593"/>
                </a:lnTo>
                <a:lnTo>
                  <a:pt x="63773" y="59359"/>
                </a:lnTo>
                <a:lnTo>
                  <a:pt x="92298" y="86358"/>
                </a:lnTo>
                <a:lnTo>
                  <a:pt x="122318" y="111639"/>
                </a:lnTo>
                <a:lnTo>
                  <a:pt x="153874" y="135249"/>
                </a:lnTo>
                <a:lnTo>
                  <a:pt x="187009" y="157238"/>
                </a:lnTo>
                <a:lnTo>
                  <a:pt x="221763" y="177653"/>
                </a:lnTo>
                <a:lnTo>
                  <a:pt x="258180" y="196543"/>
                </a:lnTo>
                <a:lnTo>
                  <a:pt x="296301" y="213956"/>
                </a:lnTo>
                <a:lnTo>
                  <a:pt x="336168" y="229939"/>
                </a:lnTo>
                <a:lnTo>
                  <a:pt x="377823" y="244542"/>
                </a:lnTo>
                <a:lnTo>
                  <a:pt x="421308" y="257812"/>
                </a:lnTo>
                <a:lnTo>
                  <a:pt x="466666" y="269798"/>
                </a:lnTo>
                <a:lnTo>
                  <a:pt x="513937" y="280548"/>
                </a:lnTo>
                <a:lnTo>
                  <a:pt x="563165" y="290110"/>
                </a:lnTo>
                <a:lnTo>
                  <a:pt x="614391" y="298533"/>
                </a:lnTo>
                <a:lnTo>
                  <a:pt x="667657" y="305864"/>
                </a:lnTo>
                <a:lnTo>
                  <a:pt x="723006" y="312152"/>
                </a:lnTo>
                <a:lnTo>
                  <a:pt x="780478" y="317445"/>
                </a:lnTo>
                <a:lnTo>
                  <a:pt x="840117" y="321792"/>
                </a:lnTo>
                <a:lnTo>
                  <a:pt x="901964" y="325240"/>
                </a:lnTo>
                <a:lnTo>
                  <a:pt x="966061" y="327838"/>
                </a:lnTo>
                <a:lnTo>
                  <a:pt x="1032450" y="329633"/>
                </a:lnTo>
                <a:lnTo>
                  <a:pt x="1101173" y="330676"/>
                </a:lnTo>
                <a:lnTo>
                  <a:pt x="1172273" y="331012"/>
                </a:lnTo>
                <a:lnTo>
                  <a:pt x="3155175" y="331012"/>
                </a:lnTo>
                <a:lnTo>
                  <a:pt x="3225814" y="330860"/>
                </a:lnTo>
                <a:lnTo>
                  <a:pt x="3294525" y="330475"/>
                </a:lnTo>
                <a:lnTo>
                  <a:pt x="3361307" y="329967"/>
                </a:lnTo>
                <a:lnTo>
                  <a:pt x="3426161" y="329444"/>
                </a:lnTo>
                <a:lnTo>
                  <a:pt x="3489086" y="329013"/>
                </a:lnTo>
                <a:lnTo>
                  <a:pt x="3550082" y="328785"/>
                </a:lnTo>
                <a:lnTo>
                  <a:pt x="3609151" y="328868"/>
                </a:lnTo>
                <a:lnTo>
                  <a:pt x="3666290" y="329370"/>
                </a:lnTo>
                <a:lnTo>
                  <a:pt x="3721501" y="330399"/>
                </a:lnTo>
                <a:lnTo>
                  <a:pt x="3774784" y="332065"/>
                </a:lnTo>
                <a:lnTo>
                  <a:pt x="3826138" y="334475"/>
                </a:lnTo>
                <a:lnTo>
                  <a:pt x="3875563" y="337739"/>
                </a:lnTo>
                <a:lnTo>
                  <a:pt x="3923060" y="341965"/>
                </a:lnTo>
                <a:lnTo>
                  <a:pt x="3968629" y="347262"/>
                </a:lnTo>
                <a:lnTo>
                  <a:pt x="4012269" y="353738"/>
                </a:lnTo>
                <a:lnTo>
                  <a:pt x="4053980" y="361501"/>
                </a:lnTo>
                <a:lnTo>
                  <a:pt x="4093763" y="370661"/>
                </a:lnTo>
                <a:lnTo>
                  <a:pt x="4131618" y="381326"/>
                </a:lnTo>
                <a:lnTo>
                  <a:pt x="4201541" y="407604"/>
                </a:lnTo>
                <a:lnTo>
                  <a:pt x="4263750" y="441204"/>
                </a:lnTo>
                <a:lnTo>
                  <a:pt x="4318245" y="482996"/>
                </a:lnTo>
                <a:lnTo>
                  <a:pt x="4365026" y="533847"/>
                </a:lnTo>
                <a:lnTo>
                  <a:pt x="4404093" y="594626"/>
                </a:lnTo>
                <a:lnTo>
                  <a:pt x="4425988" y="594626"/>
                </a:lnTo>
                <a:lnTo>
                  <a:pt x="4466538" y="539004"/>
                </a:lnTo>
                <a:lnTo>
                  <a:pt x="4514200" y="491551"/>
                </a:lnTo>
                <a:lnTo>
                  <a:pt x="4568891" y="451635"/>
                </a:lnTo>
                <a:lnTo>
                  <a:pt x="4630532" y="418623"/>
                </a:lnTo>
                <a:lnTo>
                  <a:pt x="4699041" y="391885"/>
                </a:lnTo>
                <a:lnTo>
                  <a:pt x="4735847" y="380670"/>
                </a:lnTo>
                <a:lnTo>
                  <a:pt x="4774340" y="370787"/>
                </a:lnTo>
                <a:lnTo>
                  <a:pt x="4814510" y="362155"/>
                </a:lnTo>
                <a:lnTo>
                  <a:pt x="4856347" y="354698"/>
                </a:lnTo>
                <a:lnTo>
                  <a:pt x="4899840" y="348334"/>
                </a:lnTo>
                <a:lnTo>
                  <a:pt x="4944981" y="342985"/>
                </a:lnTo>
                <a:lnTo>
                  <a:pt x="4991759" y="338573"/>
                </a:lnTo>
                <a:lnTo>
                  <a:pt x="5040163" y="335018"/>
                </a:lnTo>
                <a:lnTo>
                  <a:pt x="5090184" y="332241"/>
                </a:lnTo>
                <a:lnTo>
                  <a:pt x="5141812" y="330163"/>
                </a:lnTo>
                <a:lnTo>
                  <a:pt x="5195036" y="328706"/>
                </a:lnTo>
                <a:lnTo>
                  <a:pt x="5249847" y="327789"/>
                </a:lnTo>
                <a:lnTo>
                  <a:pt x="5306235" y="327335"/>
                </a:lnTo>
                <a:lnTo>
                  <a:pt x="5364189" y="327264"/>
                </a:lnTo>
                <a:lnTo>
                  <a:pt x="5423699" y="327498"/>
                </a:lnTo>
                <a:lnTo>
                  <a:pt x="5484756" y="327956"/>
                </a:lnTo>
                <a:lnTo>
                  <a:pt x="5547349" y="328561"/>
                </a:lnTo>
                <a:lnTo>
                  <a:pt x="5611469" y="329233"/>
                </a:lnTo>
                <a:lnTo>
                  <a:pt x="5677104" y="329893"/>
                </a:lnTo>
                <a:lnTo>
                  <a:pt x="5744246" y="330462"/>
                </a:lnTo>
                <a:lnTo>
                  <a:pt x="5812884" y="330862"/>
                </a:lnTo>
                <a:lnTo>
                  <a:pt x="5883008" y="331012"/>
                </a:lnTo>
                <a:lnTo>
                  <a:pt x="7701597" y="331012"/>
                </a:lnTo>
                <a:lnTo>
                  <a:pt x="7768963" y="330640"/>
                </a:lnTo>
                <a:lnTo>
                  <a:pt x="7834356" y="329498"/>
                </a:lnTo>
                <a:lnTo>
                  <a:pt x="7897802" y="327547"/>
                </a:lnTo>
                <a:lnTo>
                  <a:pt x="7959326" y="324746"/>
                </a:lnTo>
                <a:lnTo>
                  <a:pt x="8018953" y="321058"/>
                </a:lnTo>
                <a:lnTo>
                  <a:pt x="8076708" y="316441"/>
                </a:lnTo>
                <a:lnTo>
                  <a:pt x="8132617" y="310857"/>
                </a:lnTo>
                <a:lnTo>
                  <a:pt x="8186704" y="304266"/>
                </a:lnTo>
                <a:lnTo>
                  <a:pt x="8238996" y="296630"/>
                </a:lnTo>
                <a:lnTo>
                  <a:pt x="8289516" y="287907"/>
                </a:lnTo>
                <a:lnTo>
                  <a:pt x="8338291" y="278060"/>
                </a:lnTo>
                <a:lnTo>
                  <a:pt x="8385346" y="267049"/>
                </a:lnTo>
                <a:lnTo>
                  <a:pt x="8430706" y="254833"/>
                </a:lnTo>
                <a:lnTo>
                  <a:pt x="8474395" y="241375"/>
                </a:lnTo>
                <a:lnTo>
                  <a:pt x="8516440" y="226634"/>
                </a:lnTo>
                <a:lnTo>
                  <a:pt x="8556865" y="210570"/>
                </a:lnTo>
                <a:lnTo>
                  <a:pt x="8595696" y="193145"/>
                </a:lnTo>
                <a:lnTo>
                  <a:pt x="8632958" y="174319"/>
                </a:lnTo>
                <a:lnTo>
                  <a:pt x="8668676" y="154053"/>
                </a:lnTo>
                <a:lnTo>
                  <a:pt x="8702876" y="132307"/>
                </a:lnTo>
                <a:lnTo>
                  <a:pt x="8735582" y="109042"/>
                </a:lnTo>
                <a:lnTo>
                  <a:pt x="8766819" y="84218"/>
                </a:lnTo>
                <a:lnTo>
                  <a:pt x="8796614" y="57796"/>
                </a:lnTo>
                <a:lnTo>
                  <a:pt x="8824991" y="29736"/>
                </a:lnTo>
                <a:lnTo>
                  <a:pt x="8851976" y="0"/>
                </a:lnTo>
              </a:path>
            </a:pathLst>
          </a:custGeom>
          <a:ln w="12699">
            <a:solidFill>
              <a:srgbClr val="404041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0749" y="2098031"/>
            <a:ext cx="1600607" cy="1558583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6820828" y="1960822"/>
            <a:ext cx="1857375" cy="1722120"/>
            <a:chOff x="6820828" y="2134987"/>
            <a:chExt cx="1857375" cy="1722120"/>
          </a:xfrm>
        </p:grpSpPr>
        <p:sp>
          <p:nvSpPr>
            <p:cNvPr id="19" name="object 19"/>
            <p:cNvSpPr/>
            <p:nvPr/>
          </p:nvSpPr>
          <p:spPr>
            <a:xfrm>
              <a:off x="6820828" y="2267059"/>
              <a:ext cx="1529715" cy="1577975"/>
            </a:xfrm>
            <a:custGeom>
              <a:avLst/>
              <a:gdLst/>
              <a:ahLst/>
              <a:cxnLst/>
              <a:rect l="l" t="t" r="r" b="b"/>
              <a:pathLst>
                <a:path w="1529715" h="1577975">
                  <a:moveTo>
                    <a:pt x="840019" y="0"/>
                  </a:moveTo>
                  <a:lnTo>
                    <a:pt x="798193" y="1895"/>
                  </a:lnTo>
                  <a:lnTo>
                    <a:pt x="755986" y="7051"/>
                  </a:lnTo>
                  <a:lnTo>
                    <a:pt x="710452" y="15811"/>
                  </a:lnTo>
                  <a:lnTo>
                    <a:pt x="665439" y="27303"/>
                  </a:lnTo>
                  <a:lnTo>
                    <a:pt x="621047" y="41422"/>
                  </a:lnTo>
                  <a:lnTo>
                    <a:pt x="577374" y="58062"/>
                  </a:lnTo>
                  <a:lnTo>
                    <a:pt x="534521" y="77119"/>
                  </a:lnTo>
                  <a:lnTo>
                    <a:pt x="492585" y="98488"/>
                  </a:lnTo>
                  <a:lnTo>
                    <a:pt x="451667" y="122063"/>
                  </a:lnTo>
                  <a:lnTo>
                    <a:pt x="411866" y="147740"/>
                  </a:lnTo>
                  <a:lnTo>
                    <a:pt x="373281" y="175414"/>
                  </a:lnTo>
                  <a:lnTo>
                    <a:pt x="336012" y="204979"/>
                  </a:lnTo>
                  <a:lnTo>
                    <a:pt x="300157" y="236330"/>
                  </a:lnTo>
                  <a:lnTo>
                    <a:pt x="265816" y="269364"/>
                  </a:lnTo>
                  <a:lnTo>
                    <a:pt x="233089" y="303974"/>
                  </a:lnTo>
                  <a:lnTo>
                    <a:pt x="202075" y="340055"/>
                  </a:lnTo>
                  <a:lnTo>
                    <a:pt x="172872" y="377503"/>
                  </a:lnTo>
                  <a:lnTo>
                    <a:pt x="145581" y="416212"/>
                  </a:lnTo>
                  <a:lnTo>
                    <a:pt x="120300" y="456078"/>
                  </a:lnTo>
                  <a:lnTo>
                    <a:pt x="97130" y="496996"/>
                  </a:lnTo>
                  <a:lnTo>
                    <a:pt x="76168" y="538860"/>
                  </a:lnTo>
                  <a:lnTo>
                    <a:pt x="57516" y="581565"/>
                  </a:lnTo>
                  <a:lnTo>
                    <a:pt x="41271" y="625007"/>
                  </a:lnTo>
                  <a:lnTo>
                    <a:pt x="27533" y="669081"/>
                  </a:lnTo>
                  <a:lnTo>
                    <a:pt x="16401" y="713681"/>
                  </a:lnTo>
                  <a:lnTo>
                    <a:pt x="7976" y="758702"/>
                  </a:lnTo>
                  <a:lnTo>
                    <a:pt x="2355" y="804040"/>
                  </a:lnTo>
                  <a:lnTo>
                    <a:pt x="0" y="847584"/>
                  </a:lnTo>
                  <a:lnTo>
                    <a:pt x="923" y="890736"/>
                  </a:lnTo>
                  <a:lnTo>
                    <a:pt x="5036" y="933405"/>
                  </a:lnTo>
                  <a:lnTo>
                    <a:pt x="12247" y="975501"/>
                  </a:lnTo>
                  <a:lnTo>
                    <a:pt x="22467" y="1016933"/>
                  </a:lnTo>
                  <a:lnTo>
                    <a:pt x="35606" y="1057612"/>
                  </a:lnTo>
                  <a:lnTo>
                    <a:pt x="51573" y="1097448"/>
                  </a:lnTo>
                  <a:lnTo>
                    <a:pt x="70278" y="1136349"/>
                  </a:lnTo>
                  <a:lnTo>
                    <a:pt x="91631" y="1174226"/>
                  </a:lnTo>
                  <a:lnTo>
                    <a:pt x="115541" y="1210989"/>
                  </a:lnTo>
                  <a:lnTo>
                    <a:pt x="141919" y="1246547"/>
                  </a:lnTo>
                  <a:lnTo>
                    <a:pt x="170674" y="1280810"/>
                  </a:lnTo>
                  <a:lnTo>
                    <a:pt x="201717" y="1313689"/>
                  </a:lnTo>
                  <a:lnTo>
                    <a:pt x="234956" y="1345092"/>
                  </a:lnTo>
                  <a:lnTo>
                    <a:pt x="270301" y="1374931"/>
                  </a:lnTo>
                  <a:lnTo>
                    <a:pt x="307663" y="1403113"/>
                  </a:lnTo>
                  <a:lnTo>
                    <a:pt x="346952" y="1429550"/>
                  </a:lnTo>
                  <a:lnTo>
                    <a:pt x="388076" y="1454151"/>
                  </a:lnTo>
                  <a:lnTo>
                    <a:pt x="430946" y="1476826"/>
                  </a:lnTo>
                  <a:lnTo>
                    <a:pt x="475472" y="1497484"/>
                  </a:lnTo>
                  <a:lnTo>
                    <a:pt x="521563" y="1516036"/>
                  </a:lnTo>
                  <a:lnTo>
                    <a:pt x="569130" y="1532391"/>
                  </a:lnTo>
                  <a:lnTo>
                    <a:pt x="618081" y="1546459"/>
                  </a:lnTo>
                  <a:lnTo>
                    <a:pt x="668327" y="1558151"/>
                  </a:lnTo>
                  <a:lnTo>
                    <a:pt x="719778" y="1567374"/>
                  </a:lnTo>
                  <a:lnTo>
                    <a:pt x="772344" y="1574041"/>
                  </a:lnTo>
                  <a:lnTo>
                    <a:pt x="821163" y="1577483"/>
                  </a:lnTo>
                  <a:lnTo>
                    <a:pt x="868973" y="1577915"/>
                  </a:lnTo>
                  <a:lnTo>
                    <a:pt x="915703" y="1575410"/>
                  </a:lnTo>
                  <a:lnTo>
                    <a:pt x="961281" y="1570044"/>
                  </a:lnTo>
                  <a:lnTo>
                    <a:pt x="1005637" y="1561890"/>
                  </a:lnTo>
                  <a:lnTo>
                    <a:pt x="1048700" y="1551024"/>
                  </a:lnTo>
                  <a:lnTo>
                    <a:pt x="1090400" y="1537520"/>
                  </a:lnTo>
                  <a:lnTo>
                    <a:pt x="1130666" y="1521454"/>
                  </a:lnTo>
                  <a:lnTo>
                    <a:pt x="1169427" y="1502900"/>
                  </a:lnTo>
                  <a:lnTo>
                    <a:pt x="1206613" y="1481932"/>
                  </a:lnTo>
                  <a:lnTo>
                    <a:pt x="1242153" y="1458626"/>
                  </a:lnTo>
                  <a:lnTo>
                    <a:pt x="1275976" y="1433056"/>
                  </a:lnTo>
                  <a:lnTo>
                    <a:pt x="1308011" y="1405297"/>
                  </a:lnTo>
                  <a:lnTo>
                    <a:pt x="1338189" y="1375424"/>
                  </a:lnTo>
                  <a:lnTo>
                    <a:pt x="1366437" y="1343511"/>
                  </a:lnTo>
                  <a:lnTo>
                    <a:pt x="1392686" y="1309633"/>
                  </a:lnTo>
                  <a:lnTo>
                    <a:pt x="1416865" y="1273865"/>
                  </a:lnTo>
                  <a:lnTo>
                    <a:pt x="1438903" y="1236282"/>
                  </a:lnTo>
                  <a:lnTo>
                    <a:pt x="1458730" y="1196959"/>
                  </a:lnTo>
                  <a:lnTo>
                    <a:pt x="1476274" y="1155969"/>
                  </a:lnTo>
                  <a:lnTo>
                    <a:pt x="1491466" y="1113388"/>
                  </a:lnTo>
                  <a:lnTo>
                    <a:pt x="1504233" y="1069291"/>
                  </a:lnTo>
                  <a:lnTo>
                    <a:pt x="1514507" y="1023753"/>
                  </a:lnTo>
                  <a:lnTo>
                    <a:pt x="1522215" y="976847"/>
                  </a:lnTo>
                  <a:lnTo>
                    <a:pt x="1527288" y="928650"/>
                  </a:lnTo>
                  <a:lnTo>
                    <a:pt x="1529655" y="879235"/>
                  </a:lnTo>
                  <a:lnTo>
                    <a:pt x="1529245" y="828678"/>
                  </a:lnTo>
                  <a:lnTo>
                    <a:pt x="1525987" y="777052"/>
                  </a:lnTo>
                  <a:lnTo>
                    <a:pt x="1519883" y="723584"/>
                  </a:lnTo>
                  <a:lnTo>
                    <a:pt x="1511383" y="671364"/>
                  </a:lnTo>
                  <a:lnTo>
                    <a:pt x="1500569" y="620472"/>
                  </a:lnTo>
                  <a:lnTo>
                    <a:pt x="1487520" y="570990"/>
                  </a:lnTo>
                  <a:lnTo>
                    <a:pt x="1472318" y="522997"/>
                  </a:lnTo>
                  <a:lnTo>
                    <a:pt x="1455042" y="476574"/>
                  </a:lnTo>
                  <a:lnTo>
                    <a:pt x="1435774" y="431802"/>
                  </a:lnTo>
                  <a:lnTo>
                    <a:pt x="1414593" y="388761"/>
                  </a:lnTo>
                  <a:lnTo>
                    <a:pt x="1391581" y="347532"/>
                  </a:lnTo>
                  <a:lnTo>
                    <a:pt x="1366818" y="308196"/>
                  </a:lnTo>
                  <a:lnTo>
                    <a:pt x="1340385" y="270832"/>
                  </a:lnTo>
                  <a:lnTo>
                    <a:pt x="1312361" y="235522"/>
                  </a:lnTo>
                  <a:lnTo>
                    <a:pt x="1282829" y="202346"/>
                  </a:lnTo>
                  <a:lnTo>
                    <a:pt x="1251867" y="171384"/>
                  </a:lnTo>
                  <a:lnTo>
                    <a:pt x="1219557" y="142717"/>
                  </a:lnTo>
                  <a:lnTo>
                    <a:pt x="1185979" y="116426"/>
                  </a:lnTo>
                  <a:lnTo>
                    <a:pt x="1151214" y="92592"/>
                  </a:lnTo>
                  <a:lnTo>
                    <a:pt x="1115342" y="71293"/>
                  </a:lnTo>
                  <a:lnTo>
                    <a:pt x="1078444" y="52612"/>
                  </a:lnTo>
                  <a:lnTo>
                    <a:pt x="1040601" y="36629"/>
                  </a:lnTo>
                  <a:lnTo>
                    <a:pt x="1001893" y="23425"/>
                  </a:lnTo>
                  <a:lnTo>
                    <a:pt x="962400" y="13079"/>
                  </a:lnTo>
                  <a:lnTo>
                    <a:pt x="922203" y="5672"/>
                  </a:lnTo>
                  <a:lnTo>
                    <a:pt x="881382" y="1286"/>
                  </a:lnTo>
                  <a:lnTo>
                    <a:pt x="840019" y="0"/>
                  </a:lnTo>
                  <a:close/>
                </a:path>
              </a:pathLst>
            </a:custGeom>
            <a:solidFill>
              <a:srgbClr val="FFFFFF">
                <a:alpha val="6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0146" y="2134987"/>
              <a:ext cx="1847486" cy="1721990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9727034" y="3840833"/>
            <a:ext cx="1463675" cy="5715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437515" marR="5080" indent="-425450">
              <a:lnSpc>
                <a:spcPct val="79200"/>
              </a:lnSpc>
              <a:spcBef>
                <a:spcPts val="600"/>
              </a:spcBef>
            </a:pPr>
            <a:r>
              <a:rPr sz="2000" b="1" spc="-10" dirty="0">
                <a:solidFill>
                  <a:srgbClr val="202124"/>
                </a:solidFill>
                <a:latin typeface="Arial"/>
                <a:cs typeface="Arial"/>
              </a:rPr>
              <a:t>актуальная </a:t>
            </a:r>
            <a:r>
              <a:rPr sz="2000" b="1" spc="-20" dirty="0">
                <a:solidFill>
                  <a:srgbClr val="202124"/>
                </a:solidFill>
                <a:latin typeface="Arial"/>
                <a:cs typeface="Arial"/>
              </a:rPr>
              <a:t>тема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55727" y="5288915"/>
            <a:ext cx="6802755" cy="1111885"/>
          </a:xfrm>
          <a:custGeom>
            <a:avLst/>
            <a:gdLst/>
            <a:ahLst/>
            <a:cxnLst/>
            <a:rect l="l" t="t" r="r" b="b"/>
            <a:pathLst>
              <a:path w="6802755" h="1111885">
                <a:moveTo>
                  <a:pt x="6385293" y="0"/>
                </a:moveTo>
                <a:lnTo>
                  <a:pt x="417258" y="0"/>
                </a:lnTo>
                <a:lnTo>
                  <a:pt x="404609" y="416750"/>
                </a:lnTo>
                <a:lnTo>
                  <a:pt x="63220" y="405168"/>
                </a:lnTo>
                <a:lnTo>
                  <a:pt x="0" y="1099743"/>
                </a:lnTo>
                <a:lnTo>
                  <a:pt x="6802551" y="1111313"/>
                </a:lnTo>
                <a:lnTo>
                  <a:pt x="6802551" y="474624"/>
                </a:lnTo>
                <a:lnTo>
                  <a:pt x="6473799" y="474624"/>
                </a:lnTo>
                <a:lnTo>
                  <a:pt x="638529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105391" y="5379585"/>
            <a:ext cx="5823585" cy="924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3900"/>
              </a:lnSpc>
              <a:spcBef>
                <a:spcPts val="100"/>
              </a:spcBef>
              <a:tabLst>
                <a:tab pos="4751070" algn="l"/>
              </a:tabLst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Увы,</a:t>
            </a:r>
            <a:r>
              <a:rPr sz="2900" b="1" spc="-10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мы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готовы</a:t>
            </a:r>
            <a:r>
              <a:rPr sz="2900" b="1" spc="-9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сделать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	</a:t>
            </a:r>
            <a:r>
              <a:rPr sz="3500" b="1" spc="-20" dirty="0">
                <a:solidFill>
                  <a:srgbClr val="9ECE67"/>
                </a:solidFill>
                <a:latin typeface="Arial"/>
                <a:cs typeface="Arial"/>
              </a:rPr>
              <a:t>ВСЁ,</a:t>
            </a:r>
            <a:endParaRPr sz="3500">
              <a:latin typeface="Arial"/>
              <a:cs typeface="Arial"/>
            </a:endParaRPr>
          </a:p>
          <a:p>
            <a:pPr marL="635" algn="ctr">
              <a:lnSpc>
                <a:spcPts val="3180"/>
              </a:lnSpc>
            </a:pP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что</a:t>
            </a:r>
            <a:r>
              <a:rPr sz="2900" b="1" spc="-5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просят</a:t>
            </a:r>
            <a:r>
              <a:rPr sz="2900" b="1" spc="-45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от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dirty="0">
                <a:solidFill>
                  <a:srgbClr val="9ECE67"/>
                </a:solidFill>
                <a:latin typeface="Arial"/>
                <a:cs typeface="Arial"/>
              </a:rPr>
              <a:t>нас</a:t>
            </a:r>
            <a:r>
              <a:rPr sz="2900" b="1" spc="-40" dirty="0">
                <a:solidFill>
                  <a:srgbClr val="9ECE67"/>
                </a:solidFill>
                <a:latin typeface="Arial"/>
                <a:cs typeface="Arial"/>
              </a:rPr>
              <a:t> </a:t>
            </a:r>
            <a:r>
              <a:rPr sz="2900" b="1" spc="-10" dirty="0">
                <a:solidFill>
                  <a:srgbClr val="9ECE67"/>
                </a:solidFill>
                <a:latin typeface="Arial"/>
                <a:cs typeface="Arial"/>
              </a:rPr>
              <a:t>мошенники</a:t>
            </a:r>
            <a:endParaRPr sz="2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26" name="object 2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28" name="object 2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FAAF3A">
              <a:alpha val="94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object 21"/>
          <p:cNvGrpSpPr/>
          <p:nvPr/>
        </p:nvGrpSpPr>
        <p:grpSpPr>
          <a:xfrm>
            <a:off x="1009008" y="3173554"/>
            <a:ext cx="73025" cy="840105"/>
            <a:chOff x="1009008" y="2842637"/>
            <a:chExt cx="73025" cy="840105"/>
          </a:xfrm>
        </p:grpSpPr>
        <p:sp>
          <p:nvSpPr>
            <p:cNvPr id="22" name="object 22"/>
            <p:cNvSpPr/>
            <p:nvPr/>
          </p:nvSpPr>
          <p:spPr>
            <a:xfrm>
              <a:off x="1045425" y="2853490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006837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2842637"/>
              <a:ext cx="72834" cy="72821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09008" y="3609900"/>
              <a:ext cx="72834" cy="72821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9008" y="3230987"/>
              <a:ext cx="72834" cy="72821"/>
            </a:xfrm>
            <a:prstGeom prst="rect">
              <a:avLst/>
            </a:prstGeom>
          </p:spPr>
        </p:pic>
      </p:grpSp>
      <p:grpSp>
        <p:nvGrpSpPr>
          <p:cNvPr id="26" name="object 26"/>
          <p:cNvGrpSpPr/>
          <p:nvPr/>
        </p:nvGrpSpPr>
        <p:grpSpPr>
          <a:xfrm>
            <a:off x="7890173" y="3173554"/>
            <a:ext cx="73025" cy="840105"/>
            <a:chOff x="7890173" y="2770144"/>
            <a:chExt cx="73025" cy="840105"/>
          </a:xfrm>
        </p:grpSpPr>
        <p:sp>
          <p:nvSpPr>
            <p:cNvPr id="27" name="object 27"/>
            <p:cNvSpPr/>
            <p:nvPr/>
          </p:nvSpPr>
          <p:spPr>
            <a:xfrm>
              <a:off x="7926591" y="2780998"/>
              <a:ext cx="0" cy="819785"/>
            </a:xfrm>
            <a:custGeom>
              <a:avLst/>
              <a:gdLst/>
              <a:ahLst/>
              <a:cxnLst/>
              <a:rect l="l" t="t" r="r" b="b"/>
              <a:pathLst>
                <a:path h="819785">
                  <a:moveTo>
                    <a:pt x="0" y="0"/>
                  </a:moveTo>
                  <a:lnTo>
                    <a:pt x="0" y="819531"/>
                  </a:lnTo>
                </a:path>
              </a:pathLst>
            </a:custGeom>
            <a:ln w="9525">
              <a:solidFill>
                <a:srgbClr val="C0000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2770144"/>
              <a:ext cx="72834" cy="728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object 29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3537407"/>
              <a:ext cx="72834" cy="7282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object 30"/>
            <p:cNvPicPr/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890173" y="3158496"/>
              <a:ext cx="72834" cy="72821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998079" y="1066800"/>
            <a:ext cx="8591550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dirty="0"/>
              <a:t>ЭМОЦИИ,</a:t>
            </a:r>
            <a:r>
              <a:rPr spc="-100" dirty="0"/>
              <a:t> </a:t>
            </a:r>
            <a:r>
              <a:rPr dirty="0"/>
              <a:t>КОТОРЫЕ</a:t>
            </a:r>
            <a:r>
              <a:rPr spc="-100" dirty="0"/>
              <a:t> </a:t>
            </a:r>
            <a:r>
              <a:rPr dirty="0"/>
              <a:t>ВЫЗЫВАЕТ</a:t>
            </a:r>
            <a:r>
              <a:rPr spc="-95" dirty="0"/>
              <a:t> </a:t>
            </a:r>
            <a:r>
              <a:rPr spc="-10" dirty="0"/>
              <a:t>ИНФОРМАЦИЯ </a:t>
            </a:r>
            <a:r>
              <a:rPr dirty="0"/>
              <a:t>ОТ ТЕЛЕФОННЫХ </a:t>
            </a:r>
            <a:r>
              <a:rPr spc="-10" dirty="0"/>
              <a:t>МОШЕННИКОВ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982271" y="2669046"/>
            <a:ext cx="9712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20865" algn="l"/>
              </a:tabLst>
            </a:pPr>
            <a:r>
              <a:rPr lang="ru-RU" sz="2400" b="1" spc="-10" dirty="0">
                <a:solidFill>
                  <a:srgbClr val="006837"/>
                </a:solidFill>
                <a:latin typeface="Arial"/>
                <a:cs typeface="Arial"/>
              </a:rPr>
              <a:t>положительные</a:t>
            </a:r>
            <a:r>
              <a:rPr lang="ru-RU" sz="2400" b="1" dirty="0">
                <a:solidFill>
                  <a:srgbClr val="006837"/>
                </a:solidFill>
                <a:latin typeface="Arial"/>
                <a:cs typeface="Arial"/>
              </a:rPr>
              <a:t>	</a:t>
            </a:r>
            <a:r>
              <a:rPr lang="ru-RU" sz="2400" b="1" spc="-35" dirty="0">
                <a:solidFill>
                  <a:srgbClr val="9E1F29"/>
                </a:solidFill>
                <a:latin typeface="Arial"/>
                <a:cs typeface="Arial"/>
              </a:rPr>
              <a:t>отрицательные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35657" y="3148613"/>
            <a:ext cx="3137535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60575"/>
            <a:r>
              <a:rPr lang="ru-RU" sz="19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радость надежда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/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желание</a:t>
            </a:r>
            <a:r>
              <a:rPr lang="ru-RU" sz="1900" b="1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получить</a:t>
            </a:r>
            <a:r>
              <a:rPr lang="ru-RU" sz="1900" b="1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деньги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151569" y="3148613"/>
            <a:ext cx="1812289" cy="8899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34719"/>
            <a:r>
              <a:rPr lang="ru-RU" sz="19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страх паника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/>
            <a:r>
              <a:rPr lang="ru-RU" sz="19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чувство</a:t>
            </a:r>
            <a:r>
              <a:rPr lang="ru-RU" sz="1900" b="1" spc="-7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900" b="1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стыда</a:t>
            </a:r>
            <a:endParaRPr lang="ru-RU" sz="19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641438" y="2325095"/>
            <a:ext cx="11276330" cy="4228105"/>
            <a:chOff x="641438" y="2499227"/>
            <a:chExt cx="11276330" cy="4228105"/>
          </a:xfrm>
        </p:grpSpPr>
        <p:sp>
          <p:nvSpPr>
            <p:cNvPr id="36" name="object 36"/>
            <p:cNvSpPr/>
            <p:nvPr/>
          </p:nvSpPr>
          <p:spPr>
            <a:xfrm>
              <a:off x="4643992" y="6636527"/>
              <a:ext cx="3338829" cy="90805"/>
            </a:xfrm>
            <a:custGeom>
              <a:avLst/>
              <a:gdLst/>
              <a:ahLst/>
              <a:cxnLst/>
              <a:rect l="l" t="t" r="r" b="b"/>
              <a:pathLst>
                <a:path w="3338829" h="90804">
                  <a:moveTo>
                    <a:pt x="2396268" y="0"/>
                  </a:moveTo>
                  <a:lnTo>
                    <a:pt x="1480287" y="301"/>
                  </a:lnTo>
                  <a:lnTo>
                    <a:pt x="950514" y="1396"/>
                  </a:lnTo>
                  <a:lnTo>
                    <a:pt x="748497" y="2766"/>
                  </a:lnTo>
                  <a:lnTo>
                    <a:pt x="565168" y="4946"/>
                  </a:lnTo>
                  <a:lnTo>
                    <a:pt x="454586" y="6942"/>
                  </a:lnTo>
                  <a:lnTo>
                    <a:pt x="354193" y="9437"/>
                  </a:lnTo>
                  <a:lnTo>
                    <a:pt x="264743" y="12487"/>
                  </a:lnTo>
                  <a:lnTo>
                    <a:pt x="224356" y="14237"/>
                  </a:lnTo>
                  <a:lnTo>
                    <a:pt x="152730" y="18223"/>
                  </a:lnTo>
                  <a:lnTo>
                    <a:pt x="93930" y="22902"/>
                  </a:lnTo>
                  <a:lnTo>
                    <a:pt x="48708" y="28330"/>
                  </a:lnTo>
                  <a:lnTo>
                    <a:pt x="7981" y="37998"/>
                  </a:lnTo>
                  <a:lnTo>
                    <a:pt x="0" y="45541"/>
                  </a:lnTo>
                  <a:lnTo>
                    <a:pt x="2011" y="49117"/>
                  </a:lnTo>
                  <a:lnTo>
                    <a:pt x="48708" y="61564"/>
                  </a:lnTo>
                  <a:lnTo>
                    <a:pt x="93930" y="66745"/>
                  </a:lnTo>
                  <a:lnTo>
                    <a:pt x="152730" y="71288"/>
                  </a:lnTo>
                  <a:lnTo>
                    <a:pt x="224356" y="75231"/>
                  </a:lnTo>
                  <a:lnTo>
                    <a:pt x="264743" y="76991"/>
                  </a:lnTo>
                  <a:lnTo>
                    <a:pt x="354193" y="80113"/>
                  </a:lnTo>
                  <a:lnTo>
                    <a:pt x="454586" y="82738"/>
                  </a:lnTo>
                  <a:lnTo>
                    <a:pt x="565168" y="84909"/>
                  </a:lnTo>
                  <a:lnTo>
                    <a:pt x="685185" y="86664"/>
                  </a:lnTo>
                  <a:lnTo>
                    <a:pt x="881256" y="88610"/>
                  </a:lnTo>
                  <a:lnTo>
                    <a:pt x="1094320" y="89855"/>
                  </a:lnTo>
                  <a:lnTo>
                    <a:pt x="1480287" y="90743"/>
                  </a:lnTo>
                  <a:lnTo>
                    <a:pt x="2108727" y="90132"/>
                  </a:lnTo>
                  <a:lnTo>
                    <a:pt x="2395600" y="88536"/>
                  </a:lnTo>
                  <a:lnTo>
                    <a:pt x="2593858" y="86463"/>
                  </a:lnTo>
                  <a:lnTo>
                    <a:pt x="2716469" y="84573"/>
                  </a:lnTo>
                  <a:lnTo>
                    <a:pt x="2830487" y="82222"/>
                  </a:lnTo>
                  <a:lnTo>
                    <a:pt x="2935104" y="79360"/>
                  </a:lnTo>
                  <a:lnTo>
                    <a:pt x="3029512" y="75940"/>
                  </a:lnTo>
                  <a:lnTo>
                    <a:pt x="3072635" y="74006"/>
                  </a:lnTo>
                  <a:lnTo>
                    <a:pt x="3112902" y="71914"/>
                  </a:lnTo>
                  <a:lnTo>
                    <a:pt x="3184467" y="67233"/>
                  </a:lnTo>
                  <a:lnTo>
                    <a:pt x="3243397" y="61849"/>
                  </a:lnTo>
                  <a:lnTo>
                    <a:pt x="3288885" y="55714"/>
                  </a:lnTo>
                  <a:lnTo>
                    <a:pt x="3330142" y="45000"/>
                  </a:lnTo>
                  <a:lnTo>
                    <a:pt x="3338487" y="36778"/>
                  </a:lnTo>
                  <a:lnTo>
                    <a:pt x="3336601" y="33103"/>
                  </a:lnTo>
                  <a:lnTo>
                    <a:pt x="3290054" y="20812"/>
                  </a:lnTo>
                  <a:lnTo>
                    <a:pt x="3244817" y="15990"/>
                  </a:lnTo>
                  <a:lnTo>
                    <a:pt x="3186032" y="11959"/>
                  </a:lnTo>
                  <a:lnTo>
                    <a:pt x="3114521" y="8650"/>
                  </a:lnTo>
                  <a:lnTo>
                    <a:pt x="3031107" y="5994"/>
                  </a:lnTo>
                  <a:lnTo>
                    <a:pt x="2936610" y="3924"/>
                  </a:lnTo>
                  <a:lnTo>
                    <a:pt x="2831853" y="2369"/>
                  </a:lnTo>
                  <a:lnTo>
                    <a:pt x="2657277" y="854"/>
                  </a:lnTo>
                  <a:lnTo>
                    <a:pt x="2396268" y="0"/>
                  </a:lnTo>
                  <a:close/>
                </a:path>
              </a:pathLst>
            </a:custGeom>
            <a:solidFill>
              <a:srgbClr val="353541">
                <a:alpha val="119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003326" y="5975669"/>
              <a:ext cx="703580" cy="720090"/>
            </a:xfrm>
            <a:custGeom>
              <a:avLst/>
              <a:gdLst/>
              <a:ahLst/>
              <a:cxnLst/>
              <a:rect l="l" t="t" r="r" b="b"/>
              <a:pathLst>
                <a:path w="703579" h="720090">
                  <a:moveTo>
                    <a:pt x="342674" y="0"/>
                  </a:moveTo>
                  <a:lnTo>
                    <a:pt x="296212" y="2235"/>
                  </a:lnTo>
                  <a:lnTo>
                    <a:pt x="250236" y="10931"/>
                  </a:lnTo>
                  <a:lnTo>
                    <a:pt x="205371" y="26256"/>
                  </a:lnTo>
                  <a:lnTo>
                    <a:pt x="162246" y="48381"/>
                  </a:lnTo>
                  <a:lnTo>
                    <a:pt x="114277" y="83774"/>
                  </a:lnTo>
                  <a:lnTo>
                    <a:pt x="74337" y="126054"/>
                  </a:lnTo>
                  <a:lnTo>
                    <a:pt x="47494" y="165485"/>
                  </a:lnTo>
                  <a:lnTo>
                    <a:pt x="26490" y="208150"/>
                  </a:lnTo>
                  <a:lnTo>
                    <a:pt x="11474" y="253365"/>
                  </a:lnTo>
                  <a:lnTo>
                    <a:pt x="2595" y="300451"/>
                  </a:lnTo>
                  <a:lnTo>
                    <a:pt x="0" y="348725"/>
                  </a:lnTo>
                  <a:lnTo>
                    <a:pt x="3837" y="397506"/>
                  </a:lnTo>
                  <a:lnTo>
                    <a:pt x="14255" y="446112"/>
                  </a:lnTo>
                  <a:lnTo>
                    <a:pt x="31402" y="493862"/>
                  </a:lnTo>
                  <a:lnTo>
                    <a:pt x="55427" y="540074"/>
                  </a:lnTo>
                  <a:lnTo>
                    <a:pt x="83842" y="580699"/>
                  </a:lnTo>
                  <a:lnTo>
                    <a:pt x="116380" y="616448"/>
                  </a:lnTo>
                  <a:lnTo>
                    <a:pt x="152462" y="647163"/>
                  </a:lnTo>
                  <a:lnTo>
                    <a:pt x="191508" y="672689"/>
                  </a:lnTo>
                  <a:lnTo>
                    <a:pt x="232940" y="692870"/>
                  </a:lnTo>
                  <a:lnTo>
                    <a:pt x="276180" y="707549"/>
                  </a:lnTo>
                  <a:lnTo>
                    <a:pt x="320648" y="716570"/>
                  </a:lnTo>
                  <a:lnTo>
                    <a:pt x="365768" y="719777"/>
                  </a:lnTo>
                  <a:lnTo>
                    <a:pt x="410959" y="717014"/>
                  </a:lnTo>
                  <a:lnTo>
                    <a:pt x="455643" y="708124"/>
                  </a:lnTo>
                  <a:lnTo>
                    <a:pt x="499241" y="692952"/>
                  </a:lnTo>
                  <a:lnTo>
                    <a:pt x="541176" y="671341"/>
                  </a:lnTo>
                  <a:lnTo>
                    <a:pt x="579652" y="644043"/>
                  </a:lnTo>
                  <a:lnTo>
                    <a:pt x="613175" y="612305"/>
                  </a:lnTo>
                  <a:lnTo>
                    <a:pt x="641618" y="576713"/>
                  </a:lnTo>
                  <a:lnTo>
                    <a:pt x="664854" y="537853"/>
                  </a:lnTo>
                  <a:lnTo>
                    <a:pt x="682755" y="496310"/>
                  </a:lnTo>
                  <a:lnTo>
                    <a:pt x="695194" y="452671"/>
                  </a:lnTo>
                  <a:lnTo>
                    <a:pt x="702043" y="407521"/>
                  </a:lnTo>
                  <a:lnTo>
                    <a:pt x="703176" y="361447"/>
                  </a:lnTo>
                  <a:lnTo>
                    <a:pt x="698466" y="315034"/>
                  </a:lnTo>
                  <a:lnTo>
                    <a:pt x="687783" y="268868"/>
                  </a:lnTo>
                  <a:lnTo>
                    <a:pt x="671003" y="223536"/>
                  </a:lnTo>
                  <a:lnTo>
                    <a:pt x="647996" y="179622"/>
                  </a:lnTo>
                  <a:lnTo>
                    <a:pt x="620775" y="140489"/>
                  </a:lnTo>
                  <a:lnTo>
                    <a:pt x="589718" y="105858"/>
                  </a:lnTo>
                  <a:lnTo>
                    <a:pt x="555341" y="75865"/>
                  </a:lnTo>
                  <a:lnTo>
                    <a:pt x="518160" y="50649"/>
                  </a:lnTo>
                  <a:lnTo>
                    <a:pt x="478692" y="30347"/>
                  </a:lnTo>
                  <a:lnTo>
                    <a:pt x="434541" y="14225"/>
                  </a:lnTo>
                  <a:lnTo>
                    <a:pt x="388992" y="4053"/>
                  </a:lnTo>
                  <a:lnTo>
                    <a:pt x="342674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077667" y="5975673"/>
              <a:ext cx="404495" cy="126364"/>
            </a:xfrm>
            <a:custGeom>
              <a:avLst/>
              <a:gdLst/>
              <a:ahLst/>
              <a:cxnLst/>
              <a:rect l="l" t="t" r="r" b="b"/>
              <a:pathLst>
                <a:path w="404495" h="126364">
                  <a:moveTo>
                    <a:pt x="268335" y="0"/>
                  </a:moveTo>
                  <a:lnTo>
                    <a:pt x="221872" y="2234"/>
                  </a:lnTo>
                  <a:lnTo>
                    <a:pt x="175894" y="10928"/>
                  </a:lnTo>
                  <a:lnTo>
                    <a:pt x="131026" y="26251"/>
                  </a:lnTo>
                  <a:lnTo>
                    <a:pt x="87896" y="48375"/>
                  </a:lnTo>
                  <a:lnTo>
                    <a:pt x="39938" y="83773"/>
                  </a:lnTo>
                  <a:lnTo>
                    <a:pt x="0" y="126049"/>
                  </a:lnTo>
                  <a:lnTo>
                    <a:pt x="41766" y="116330"/>
                  </a:lnTo>
                  <a:lnTo>
                    <a:pt x="404355" y="30341"/>
                  </a:lnTo>
                  <a:lnTo>
                    <a:pt x="360203" y="14224"/>
                  </a:lnTo>
                  <a:lnTo>
                    <a:pt x="314655" y="4053"/>
                  </a:lnTo>
                  <a:lnTo>
                    <a:pt x="268335" y="0"/>
                  </a:lnTo>
                  <a:close/>
                </a:path>
              </a:pathLst>
            </a:custGeom>
            <a:solidFill>
              <a:srgbClr val="353541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694979" y="5490353"/>
              <a:ext cx="3231515" cy="870585"/>
            </a:xfrm>
            <a:custGeom>
              <a:avLst/>
              <a:gdLst/>
              <a:ahLst/>
              <a:cxnLst/>
              <a:rect l="l" t="t" r="r" b="b"/>
              <a:pathLst>
                <a:path w="3231515" h="870585">
                  <a:moveTo>
                    <a:pt x="3112833" y="0"/>
                  </a:moveTo>
                  <a:lnTo>
                    <a:pt x="55778" y="733272"/>
                  </a:lnTo>
                  <a:lnTo>
                    <a:pt x="41394" y="766720"/>
                  </a:lnTo>
                  <a:lnTo>
                    <a:pt x="22850" y="812382"/>
                  </a:lnTo>
                  <a:lnTo>
                    <a:pt x="0" y="870013"/>
                  </a:lnTo>
                  <a:lnTo>
                    <a:pt x="97256" y="867105"/>
                  </a:lnTo>
                  <a:lnTo>
                    <a:pt x="3231261" y="100126"/>
                  </a:lnTo>
                  <a:lnTo>
                    <a:pt x="3112833" y="0"/>
                  </a:lnTo>
                  <a:close/>
                </a:path>
              </a:pathLst>
            </a:custGeom>
            <a:solidFill>
              <a:srgbClr val="5E5E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694972" y="5590482"/>
              <a:ext cx="3240405" cy="808355"/>
            </a:xfrm>
            <a:custGeom>
              <a:avLst/>
              <a:gdLst/>
              <a:ahLst/>
              <a:cxnLst/>
              <a:rect l="l" t="t" r="r" b="b"/>
              <a:pathLst>
                <a:path w="3240404" h="808354">
                  <a:moveTo>
                    <a:pt x="3231260" y="0"/>
                  </a:moveTo>
                  <a:lnTo>
                    <a:pt x="0" y="769886"/>
                  </a:lnTo>
                  <a:lnTo>
                    <a:pt x="9143" y="808240"/>
                  </a:lnTo>
                  <a:lnTo>
                    <a:pt x="3240404" y="38353"/>
                  </a:lnTo>
                  <a:lnTo>
                    <a:pt x="3231260" y="0"/>
                  </a:lnTo>
                  <a:close/>
                </a:path>
              </a:pathLst>
            </a:custGeom>
            <a:solidFill>
              <a:srgbClr val="3535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4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3132" y="2499227"/>
              <a:ext cx="2854394" cy="3605112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641438" y="4756786"/>
              <a:ext cx="11276330" cy="1796414"/>
            </a:xfrm>
            <a:custGeom>
              <a:avLst/>
              <a:gdLst/>
              <a:ahLst/>
              <a:cxnLst/>
              <a:rect l="l" t="t" r="r" b="b"/>
              <a:pathLst>
                <a:path w="11276330" h="1796415">
                  <a:moveTo>
                    <a:pt x="3902303" y="1599209"/>
                  </a:moveTo>
                  <a:lnTo>
                    <a:pt x="3785743" y="163296"/>
                  </a:lnTo>
                  <a:lnTo>
                    <a:pt x="316407" y="0"/>
                  </a:lnTo>
                  <a:lnTo>
                    <a:pt x="0" y="1745615"/>
                  </a:lnTo>
                  <a:lnTo>
                    <a:pt x="3902303" y="1599209"/>
                  </a:lnTo>
                  <a:close/>
                </a:path>
                <a:path w="11276330" h="1796415">
                  <a:moveTo>
                    <a:pt x="11276140" y="1649882"/>
                  </a:moveTo>
                  <a:lnTo>
                    <a:pt x="11238128" y="115430"/>
                  </a:lnTo>
                  <a:lnTo>
                    <a:pt x="7690244" y="50673"/>
                  </a:lnTo>
                  <a:lnTo>
                    <a:pt x="7373836" y="1796288"/>
                  </a:lnTo>
                  <a:lnTo>
                    <a:pt x="11276140" y="16498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040147" y="4814900"/>
            <a:ext cx="3286125" cy="12954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«Вы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выиграли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крупную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сумму</a:t>
            </a:r>
            <a:r>
              <a:rPr sz="1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денег»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15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«Вам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положены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социальные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выплаты»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61594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«Пенсионный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фонд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рад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сообщить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вам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о</a:t>
            </a:r>
            <a:r>
              <a:rPr sz="1400" spc="-5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перерасчете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вашей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пенсии,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вам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положена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выплата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размере…»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51563" y="4724400"/>
            <a:ext cx="3169285" cy="151130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«С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вашего</a:t>
            </a:r>
            <a:r>
              <a:rPr sz="1400" spc="-4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счета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списали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все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деньги»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248920">
              <a:lnSpc>
                <a:spcPct val="101200"/>
              </a:lnSpc>
              <a:spcBef>
                <a:spcPts val="495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«Ваш</a:t>
            </a:r>
            <a:r>
              <a:rPr sz="1400" spc="-4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родственник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попал</a:t>
            </a:r>
            <a:r>
              <a:rPr sz="1400" spc="-2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аварию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и сбил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человека»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  <a:p>
            <a:pPr marL="12700" marR="5080">
              <a:lnSpc>
                <a:spcPct val="101200"/>
              </a:lnSpc>
              <a:spcBef>
                <a:spcPts val="500"/>
              </a:spcBef>
            </a:pP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«Вас</a:t>
            </a:r>
            <a:r>
              <a:rPr sz="1400" spc="-3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беспокоит</a:t>
            </a:r>
            <a:r>
              <a:rPr sz="1400" spc="-3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следователь Следственного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комитета, </a:t>
            </a:r>
            <a:r>
              <a:rPr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вы</a:t>
            </a:r>
            <a:r>
              <a:rPr sz="1400" spc="-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1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участник уголовного</a:t>
            </a:r>
            <a:r>
              <a:rPr sz="1400" spc="-15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chemeClr val="tx1">
                    <a:lumMod val="85000"/>
                    <a:lumOff val="15000"/>
                  </a:schemeClr>
                </a:solidFill>
                <a:latin typeface="Arial"/>
                <a:cs typeface="Arial"/>
              </a:rPr>
              <a:t>дела»</a:t>
            </a:r>
            <a:endParaRPr sz="1400" dirty="0">
              <a:solidFill>
                <a:schemeClr val="tx1">
                  <a:lumMod val="85000"/>
                  <a:lumOff val="1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50" name="object 5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52" name="object 52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53" name="object 5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54" name="object 5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55" name="object 5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9FCEC5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10258" y="1021328"/>
            <a:ext cx="6174105" cy="965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0100"/>
              </a:lnSpc>
              <a:spcBef>
                <a:spcPts val="100"/>
              </a:spcBef>
            </a:pPr>
            <a:r>
              <a:rPr spc="-10" dirty="0"/>
              <a:t>ЛЖЕСОТРУДНИКИ</a:t>
            </a:r>
            <a:r>
              <a:rPr spc="-150" dirty="0"/>
              <a:t> </a:t>
            </a:r>
            <a:r>
              <a:rPr spc="-20" dirty="0"/>
              <a:t>ЦЕНТРОБАНКА: </a:t>
            </a:r>
            <a:r>
              <a:rPr dirty="0"/>
              <a:t>ФАЛЬШИВЫЕ</a:t>
            </a:r>
            <a:r>
              <a:rPr spc="-40" dirty="0"/>
              <a:t> </a:t>
            </a:r>
            <a:r>
              <a:rPr spc="-10" dirty="0"/>
              <a:t>ДОКУМЕНТЫ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8038" y="1631185"/>
            <a:ext cx="10769600" cy="4930775"/>
            <a:chOff x="1098038" y="1631185"/>
            <a:chExt cx="10769600" cy="4930775"/>
          </a:xfrm>
        </p:grpSpPr>
        <p:sp>
          <p:nvSpPr>
            <p:cNvPr id="5" name="object 5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145015" y="0"/>
                  </a:moveTo>
                  <a:lnTo>
                    <a:pt x="0" y="264680"/>
                  </a:lnTo>
                  <a:lnTo>
                    <a:pt x="344182" y="4354372"/>
                  </a:lnTo>
                  <a:lnTo>
                    <a:pt x="3489210" y="4089679"/>
                  </a:lnTo>
                  <a:lnTo>
                    <a:pt x="31450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9555" y="2108847"/>
              <a:ext cx="3489325" cy="4354830"/>
            </a:xfrm>
            <a:custGeom>
              <a:avLst/>
              <a:gdLst/>
              <a:ahLst/>
              <a:cxnLst/>
              <a:rect l="l" t="t" r="r" b="b"/>
              <a:pathLst>
                <a:path w="3489325" h="4354830">
                  <a:moveTo>
                    <a:pt x="3489210" y="4089679"/>
                  </a:moveTo>
                  <a:lnTo>
                    <a:pt x="344182" y="4354372"/>
                  </a:lnTo>
                  <a:lnTo>
                    <a:pt x="0" y="264680"/>
                  </a:lnTo>
                  <a:lnTo>
                    <a:pt x="3145015" y="0"/>
                  </a:lnTo>
                  <a:lnTo>
                    <a:pt x="3489210" y="4089679"/>
                  </a:lnTo>
                  <a:close/>
                </a:path>
              </a:pathLst>
            </a:custGeom>
            <a:ln w="3175">
              <a:solidFill>
                <a:srgbClr val="5F53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21575" y="2210301"/>
              <a:ext cx="3445167" cy="415145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0186" y="2360625"/>
              <a:ext cx="3645022" cy="186645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023" y="2360625"/>
              <a:ext cx="203190" cy="134745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224265" y="3822674"/>
              <a:ext cx="3091993" cy="204524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530148" y="0"/>
                  </a:moveTo>
                  <a:lnTo>
                    <a:pt x="0" y="4561903"/>
                  </a:lnTo>
                  <a:lnTo>
                    <a:pt x="3146361" y="4927549"/>
                  </a:lnTo>
                  <a:lnTo>
                    <a:pt x="3676497" y="365645"/>
                  </a:lnTo>
                  <a:lnTo>
                    <a:pt x="53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189061" y="1632773"/>
              <a:ext cx="3676650" cy="4927600"/>
            </a:xfrm>
            <a:custGeom>
              <a:avLst/>
              <a:gdLst/>
              <a:ahLst/>
              <a:cxnLst/>
              <a:rect l="l" t="t" r="r" b="b"/>
              <a:pathLst>
                <a:path w="3676650" h="4927600">
                  <a:moveTo>
                    <a:pt x="3146361" y="4927549"/>
                  </a:moveTo>
                  <a:lnTo>
                    <a:pt x="0" y="4561903"/>
                  </a:lnTo>
                  <a:lnTo>
                    <a:pt x="530148" y="0"/>
                  </a:lnTo>
                  <a:lnTo>
                    <a:pt x="3676497" y="365645"/>
                  </a:lnTo>
                  <a:lnTo>
                    <a:pt x="3146361" y="4927549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222387" y="1691436"/>
              <a:ext cx="3609856" cy="4810226"/>
            </a:xfrm>
            <a:prstGeom prst="rect">
              <a:avLst/>
            </a:prstGeom>
          </p:spPr>
        </p:pic>
      </p:grpSp>
      <p:sp>
        <p:nvSpPr>
          <p:cNvPr id="14" name="object 14"/>
          <p:cNvSpPr/>
          <p:nvPr/>
        </p:nvSpPr>
        <p:spPr>
          <a:xfrm>
            <a:off x="564730" y="377634"/>
            <a:ext cx="430530" cy="430530"/>
          </a:xfrm>
          <a:custGeom>
            <a:avLst/>
            <a:gdLst/>
            <a:ahLst/>
            <a:cxnLst/>
            <a:rect l="l" t="t" r="r" b="b"/>
            <a:pathLst>
              <a:path w="430530" h="430530">
                <a:moveTo>
                  <a:pt x="166738" y="277380"/>
                </a:moveTo>
                <a:close/>
              </a:path>
              <a:path w="430530" h="430530">
                <a:moveTo>
                  <a:pt x="263499" y="277380"/>
                </a:moveTo>
                <a:close/>
              </a:path>
              <a:path w="430530" h="430530">
                <a:moveTo>
                  <a:pt x="390550" y="293890"/>
                </a:moveTo>
                <a:lnTo>
                  <a:pt x="383489" y="250710"/>
                </a:lnTo>
                <a:lnTo>
                  <a:pt x="383082" y="189750"/>
                </a:lnTo>
                <a:lnTo>
                  <a:pt x="381914" y="170700"/>
                </a:lnTo>
                <a:lnTo>
                  <a:pt x="357974" y="121170"/>
                </a:lnTo>
                <a:lnTo>
                  <a:pt x="316992" y="107200"/>
                </a:lnTo>
                <a:lnTo>
                  <a:pt x="308673" y="107200"/>
                </a:lnTo>
                <a:lnTo>
                  <a:pt x="301472" y="112280"/>
                </a:lnTo>
                <a:lnTo>
                  <a:pt x="295122" y="118630"/>
                </a:lnTo>
                <a:lnTo>
                  <a:pt x="291185" y="127520"/>
                </a:lnTo>
                <a:lnTo>
                  <a:pt x="290169" y="136410"/>
                </a:lnTo>
                <a:lnTo>
                  <a:pt x="292608" y="146570"/>
                </a:lnTo>
                <a:lnTo>
                  <a:pt x="292785" y="146570"/>
                </a:lnTo>
                <a:lnTo>
                  <a:pt x="292925" y="147840"/>
                </a:lnTo>
                <a:lnTo>
                  <a:pt x="295148" y="151650"/>
                </a:lnTo>
                <a:lnTo>
                  <a:pt x="294360" y="154190"/>
                </a:lnTo>
                <a:lnTo>
                  <a:pt x="287147" y="161810"/>
                </a:lnTo>
                <a:lnTo>
                  <a:pt x="281724" y="164350"/>
                </a:lnTo>
                <a:lnTo>
                  <a:pt x="271081" y="165620"/>
                </a:lnTo>
                <a:lnTo>
                  <a:pt x="267677" y="164350"/>
                </a:lnTo>
                <a:lnTo>
                  <a:pt x="264947" y="160540"/>
                </a:lnTo>
                <a:lnTo>
                  <a:pt x="260616" y="155460"/>
                </a:lnTo>
                <a:lnTo>
                  <a:pt x="257098" y="150380"/>
                </a:lnTo>
                <a:lnTo>
                  <a:pt x="254482" y="144030"/>
                </a:lnTo>
                <a:lnTo>
                  <a:pt x="252907" y="137680"/>
                </a:lnTo>
                <a:lnTo>
                  <a:pt x="252691" y="135140"/>
                </a:lnTo>
                <a:lnTo>
                  <a:pt x="252044" y="127520"/>
                </a:lnTo>
                <a:lnTo>
                  <a:pt x="280098" y="95770"/>
                </a:lnTo>
                <a:lnTo>
                  <a:pt x="285216" y="85610"/>
                </a:lnTo>
                <a:lnTo>
                  <a:pt x="299885" y="89420"/>
                </a:lnTo>
                <a:lnTo>
                  <a:pt x="303568" y="90690"/>
                </a:lnTo>
                <a:lnTo>
                  <a:pt x="304850" y="91960"/>
                </a:lnTo>
                <a:lnTo>
                  <a:pt x="305777" y="93230"/>
                </a:lnTo>
                <a:lnTo>
                  <a:pt x="310603" y="85610"/>
                </a:lnTo>
                <a:lnTo>
                  <a:pt x="312216" y="83070"/>
                </a:lnTo>
                <a:lnTo>
                  <a:pt x="300075" y="75450"/>
                </a:lnTo>
                <a:lnTo>
                  <a:pt x="286499" y="74180"/>
                </a:lnTo>
                <a:lnTo>
                  <a:pt x="284543" y="69100"/>
                </a:lnTo>
                <a:lnTo>
                  <a:pt x="278828" y="66560"/>
                </a:lnTo>
                <a:lnTo>
                  <a:pt x="269532" y="65290"/>
                </a:lnTo>
                <a:lnTo>
                  <a:pt x="256844" y="66560"/>
                </a:lnTo>
                <a:lnTo>
                  <a:pt x="242722" y="66560"/>
                </a:lnTo>
                <a:lnTo>
                  <a:pt x="234175" y="65290"/>
                </a:lnTo>
                <a:lnTo>
                  <a:pt x="229946" y="62750"/>
                </a:lnTo>
                <a:lnTo>
                  <a:pt x="228815" y="61480"/>
                </a:lnTo>
                <a:lnTo>
                  <a:pt x="227850" y="71640"/>
                </a:lnTo>
                <a:lnTo>
                  <a:pt x="236296" y="77990"/>
                </a:lnTo>
                <a:lnTo>
                  <a:pt x="238988" y="79260"/>
                </a:lnTo>
                <a:lnTo>
                  <a:pt x="231965" y="88150"/>
                </a:lnTo>
                <a:lnTo>
                  <a:pt x="224840" y="100850"/>
                </a:lnTo>
                <a:lnTo>
                  <a:pt x="218821" y="116090"/>
                </a:lnTo>
                <a:lnTo>
                  <a:pt x="215087" y="135140"/>
                </a:lnTo>
                <a:lnTo>
                  <a:pt x="211340" y="116090"/>
                </a:lnTo>
                <a:lnTo>
                  <a:pt x="205320" y="100850"/>
                </a:lnTo>
                <a:lnTo>
                  <a:pt x="198196" y="88150"/>
                </a:lnTo>
                <a:lnTo>
                  <a:pt x="196189" y="85610"/>
                </a:lnTo>
                <a:lnTo>
                  <a:pt x="191185" y="79260"/>
                </a:lnTo>
                <a:lnTo>
                  <a:pt x="193878" y="77990"/>
                </a:lnTo>
                <a:lnTo>
                  <a:pt x="202323" y="71640"/>
                </a:lnTo>
                <a:lnTo>
                  <a:pt x="202082" y="69100"/>
                </a:lnTo>
                <a:lnTo>
                  <a:pt x="201358" y="61480"/>
                </a:lnTo>
                <a:lnTo>
                  <a:pt x="198132" y="66560"/>
                </a:lnTo>
                <a:lnTo>
                  <a:pt x="194132" y="69100"/>
                </a:lnTo>
                <a:lnTo>
                  <a:pt x="186740" y="67830"/>
                </a:lnTo>
                <a:lnTo>
                  <a:pt x="160642" y="65290"/>
                </a:lnTo>
                <a:lnTo>
                  <a:pt x="151333" y="66560"/>
                </a:lnTo>
                <a:lnTo>
                  <a:pt x="145618" y="69100"/>
                </a:lnTo>
                <a:lnTo>
                  <a:pt x="143675" y="74180"/>
                </a:lnTo>
                <a:lnTo>
                  <a:pt x="130098" y="75450"/>
                </a:lnTo>
                <a:lnTo>
                  <a:pt x="117957" y="83070"/>
                </a:lnTo>
                <a:lnTo>
                  <a:pt x="124396" y="93230"/>
                </a:lnTo>
                <a:lnTo>
                  <a:pt x="125323" y="91960"/>
                </a:lnTo>
                <a:lnTo>
                  <a:pt x="126606" y="90690"/>
                </a:lnTo>
                <a:lnTo>
                  <a:pt x="130289" y="89420"/>
                </a:lnTo>
                <a:lnTo>
                  <a:pt x="144957" y="85610"/>
                </a:lnTo>
                <a:lnTo>
                  <a:pt x="150075" y="95770"/>
                </a:lnTo>
                <a:lnTo>
                  <a:pt x="158102" y="97040"/>
                </a:lnTo>
                <a:lnTo>
                  <a:pt x="178231" y="127520"/>
                </a:lnTo>
                <a:lnTo>
                  <a:pt x="177266" y="137680"/>
                </a:lnTo>
                <a:lnTo>
                  <a:pt x="175615" y="144030"/>
                </a:lnTo>
                <a:lnTo>
                  <a:pt x="173012" y="150380"/>
                </a:lnTo>
                <a:lnTo>
                  <a:pt x="169532" y="155460"/>
                </a:lnTo>
                <a:lnTo>
                  <a:pt x="165227" y="160540"/>
                </a:lnTo>
                <a:lnTo>
                  <a:pt x="162496" y="164350"/>
                </a:lnTo>
                <a:lnTo>
                  <a:pt x="159092" y="165620"/>
                </a:lnTo>
                <a:lnTo>
                  <a:pt x="148450" y="164350"/>
                </a:lnTo>
                <a:lnTo>
                  <a:pt x="143027" y="161810"/>
                </a:lnTo>
                <a:lnTo>
                  <a:pt x="135813" y="154190"/>
                </a:lnTo>
                <a:lnTo>
                  <a:pt x="135026" y="151650"/>
                </a:lnTo>
                <a:lnTo>
                  <a:pt x="137248" y="147840"/>
                </a:lnTo>
                <a:lnTo>
                  <a:pt x="137388" y="146570"/>
                </a:lnTo>
                <a:lnTo>
                  <a:pt x="137566" y="146570"/>
                </a:lnTo>
                <a:lnTo>
                  <a:pt x="139992" y="136410"/>
                </a:lnTo>
                <a:lnTo>
                  <a:pt x="138976" y="127520"/>
                </a:lnTo>
                <a:lnTo>
                  <a:pt x="135039" y="118630"/>
                </a:lnTo>
                <a:lnTo>
                  <a:pt x="128701" y="112280"/>
                </a:lnTo>
                <a:lnTo>
                  <a:pt x="121500" y="107200"/>
                </a:lnTo>
                <a:lnTo>
                  <a:pt x="113182" y="107200"/>
                </a:lnTo>
                <a:lnTo>
                  <a:pt x="72199" y="121170"/>
                </a:lnTo>
                <a:lnTo>
                  <a:pt x="48247" y="170700"/>
                </a:lnTo>
                <a:lnTo>
                  <a:pt x="46990" y="218960"/>
                </a:lnTo>
                <a:lnTo>
                  <a:pt x="46913" y="229120"/>
                </a:lnTo>
                <a:lnTo>
                  <a:pt x="46380" y="267220"/>
                </a:lnTo>
                <a:lnTo>
                  <a:pt x="39624" y="293890"/>
                </a:lnTo>
                <a:lnTo>
                  <a:pt x="46316" y="293890"/>
                </a:lnTo>
                <a:lnTo>
                  <a:pt x="58102" y="291350"/>
                </a:lnTo>
                <a:lnTo>
                  <a:pt x="70535" y="285000"/>
                </a:lnTo>
                <a:lnTo>
                  <a:pt x="79171" y="278650"/>
                </a:lnTo>
                <a:lnTo>
                  <a:pt x="81330" y="278650"/>
                </a:lnTo>
                <a:lnTo>
                  <a:pt x="91325" y="272300"/>
                </a:lnTo>
                <a:lnTo>
                  <a:pt x="96507" y="264680"/>
                </a:lnTo>
                <a:lnTo>
                  <a:pt x="98501" y="257060"/>
                </a:lnTo>
                <a:lnTo>
                  <a:pt x="98971" y="250710"/>
                </a:lnTo>
                <a:lnTo>
                  <a:pt x="108229" y="248170"/>
                </a:lnTo>
                <a:lnTo>
                  <a:pt x="123190" y="218960"/>
                </a:lnTo>
                <a:lnTo>
                  <a:pt x="125145" y="224040"/>
                </a:lnTo>
                <a:lnTo>
                  <a:pt x="130390" y="227850"/>
                </a:lnTo>
                <a:lnTo>
                  <a:pt x="137934" y="226580"/>
                </a:lnTo>
                <a:lnTo>
                  <a:pt x="146786" y="221500"/>
                </a:lnTo>
                <a:lnTo>
                  <a:pt x="149237" y="227850"/>
                </a:lnTo>
                <a:lnTo>
                  <a:pt x="155219" y="230390"/>
                </a:lnTo>
                <a:lnTo>
                  <a:pt x="162598" y="229120"/>
                </a:lnTo>
                <a:lnTo>
                  <a:pt x="169265" y="224040"/>
                </a:lnTo>
                <a:lnTo>
                  <a:pt x="169913" y="226580"/>
                </a:lnTo>
                <a:lnTo>
                  <a:pt x="174066" y="232930"/>
                </a:lnTo>
                <a:lnTo>
                  <a:pt x="165493" y="234200"/>
                </a:lnTo>
                <a:lnTo>
                  <a:pt x="161620" y="236740"/>
                </a:lnTo>
                <a:lnTo>
                  <a:pt x="147002" y="269760"/>
                </a:lnTo>
                <a:lnTo>
                  <a:pt x="133921" y="282460"/>
                </a:lnTo>
                <a:lnTo>
                  <a:pt x="127203" y="288810"/>
                </a:lnTo>
                <a:lnTo>
                  <a:pt x="123837" y="291350"/>
                </a:lnTo>
                <a:lnTo>
                  <a:pt x="118198" y="286270"/>
                </a:lnTo>
                <a:lnTo>
                  <a:pt x="115379" y="283730"/>
                </a:lnTo>
                <a:lnTo>
                  <a:pt x="112623" y="282460"/>
                </a:lnTo>
                <a:lnTo>
                  <a:pt x="109855" y="281190"/>
                </a:lnTo>
                <a:lnTo>
                  <a:pt x="106857" y="281190"/>
                </a:lnTo>
                <a:lnTo>
                  <a:pt x="105968" y="282460"/>
                </a:lnTo>
                <a:lnTo>
                  <a:pt x="96050" y="277380"/>
                </a:lnTo>
                <a:lnTo>
                  <a:pt x="90551" y="285000"/>
                </a:lnTo>
                <a:lnTo>
                  <a:pt x="92722" y="288810"/>
                </a:lnTo>
                <a:lnTo>
                  <a:pt x="95034" y="286270"/>
                </a:lnTo>
                <a:lnTo>
                  <a:pt x="98793" y="286270"/>
                </a:lnTo>
                <a:lnTo>
                  <a:pt x="101053" y="288810"/>
                </a:lnTo>
                <a:lnTo>
                  <a:pt x="87655" y="291350"/>
                </a:lnTo>
                <a:lnTo>
                  <a:pt x="90766" y="301510"/>
                </a:lnTo>
                <a:lnTo>
                  <a:pt x="94386" y="302780"/>
                </a:lnTo>
                <a:lnTo>
                  <a:pt x="94386" y="300240"/>
                </a:lnTo>
                <a:lnTo>
                  <a:pt x="95275" y="296430"/>
                </a:lnTo>
                <a:lnTo>
                  <a:pt x="99491" y="296430"/>
                </a:lnTo>
                <a:lnTo>
                  <a:pt x="99275" y="301510"/>
                </a:lnTo>
                <a:lnTo>
                  <a:pt x="102196" y="301510"/>
                </a:lnTo>
                <a:lnTo>
                  <a:pt x="111620" y="302780"/>
                </a:lnTo>
                <a:lnTo>
                  <a:pt x="122720" y="302780"/>
                </a:lnTo>
                <a:lnTo>
                  <a:pt x="128041" y="307860"/>
                </a:lnTo>
                <a:lnTo>
                  <a:pt x="127114" y="312940"/>
                </a:lnTo>
                <a:lnTo>
                  <a:pt x="130924" y="316750"/>
                </a:lnTo>
                <a:lnTo>
                  <a:pt x="133718" y="316750"/>
                </a:lnTo>
                <a:lnTo>
                  <a:pt x="134048" y="318020"/>
                </a:lnTo>
                <a:lnTo>
                  <a:pt x="133438" y="320560"/>
                </a:lnTo>
                <a:lnTo>
                  <a:pt x="130873" y="323100"/>
                </a:lnTo>
                <a:lnTo>
                  <a:pt x="137502" y="323100"/>
                </a:lnTo>
                <a:lnTo>
                  <a:pt x="142328" y="319290"/>
                </a:lnTo>
                <a:lnTo>
                  <a:pt x="144449" y="315480"/>
                </a:lnTo>
                <a:lnTo>
                  <a:pt x="142963" y="311670"/>
                </a:lnTo>
                <a:lnTo>
                  <a:pt x="134213" y="302780"/>
                </a:lnTo>
                <a:lnTo>
                  <a:pt x="133870" y="300240"/>
                </a:lnTo>
                <a:lnTo>
                  <a:pt x="133438" y="297700"/>
                </a:lnTo>
                <a:lnTo>
                  <a:pt x="134480" y="296430"/>
                </a:lnTo>
                <a:lnTo>
                  <a:pt x="136563" y="293890"/>
                </a:lnTo>
                <a:lnTo>
                  <a:pt x="139280" y="291350"/>
                </a:lnTo>
                <a:lnTo>
                  <a:pt x="143383" y="287540"/>
                </a:lnTo>
                <a:lnTo>
                  <a:pt x="148386" y="283730"/>
                </a:lnTo>
                <a:lnTo>
                  <a:pt x="154762" y="278650"/>
                </a:lnTo>
                <a:lnTo>
                  <a:pt x="156451" y="278650"/>
                </a:lnTo>
                <a:lnTo>
                  <a:pt x="159448" y="276110"/>
                </a:lnTo>
                <a:lnTo>
                  <a:pt x="161315" y="276110"/>
                </a:lnTo>
                <a:lnTo>
                  <a:pt x="166687" y="277368"/>
                </a:lnTo>
                <a:lnTo>
                  <a:pt x="168821" y="276110"/>
                </a:lnTo>
                <a:lnTo>
                  <a:pt x="170980" y="274840"/>
                </a:lnTo>
                <a:lnTo>
                  <a:pt x="175831" y="272300"/>
                </a:lnTo>
                <a:lnTo>
                  <a:pt x="182562" y="269760"/>
                </a:lnTo>
                <a:lnTo>
                  <a:pt x="191579" y="267220"/>
                </a:lnTo>
                <a:lnTo>
                  <a:pt x="190652" y="268490"/>
                </a:lnTo>
                <a:lnTo>
                  <a:pt x="190017" y="268490"/>
                </a:lnTo>
                <a:lnTo>
                  <a:pt x="188760" y="271030"/>
                </a:lnTo>
                <a:lnTo>
                  <a:pt x="188252" y="272300"/>
                </a:lnTo>
                <a:lnTo>
                  <a:pt x="186575" y="276110"/>
                </a:lnTo>
                <a:lnTo>
                  <a:pt x="185889" y="277380"/>
                </a:lnTo>
                <a:lnTo>
                  <a:pt x="165227" y="326910"/>
                </a:lnTo>
                <a:lnTo>
                  <a:pt x="155676" y="348500"/>
                </a:lnTo>
                <a:lnTo>
                  <a:pt x="158292" y="354850"/>
                </a:lnTo>
                <a:lnTo>
                  <a:pt x="170649" y="361200"/>
                </a:lnTo>
                <a:lnTo>
                  <a:pt x="176580" y="359930"/>
                </a:lnTo>
                <a:lnTo>
                  <a:pt x="180073" y="354850"/>
                </a:lnTo>
                <a:lnTo>
                  <a:pt x="179070" y="357390"/>
                </a:lnTo>
                <a:lnTo>
                  <a:pt x="178600" y="361200"/>
                </a:lnTo>
                <a:lnTo>
                  <a:pt x="180022" y="363740"/>
                </a:lnTo>
                <a:lnTo>
                  <a:pt x="181406" y="366280"/>
                </a:lnTo>
                <a:lnTo>
                  <a:pt x="183667" y="368820"/>
                </a:lnTo>
                <a:lnTo>
                  <a:pt x="186626" y="370090"/>
                </a:lnTo>
                <a:lnTo>
                  <a:pt x="189471" y="371360"/>
                </a:lnTo>
                <a:lnTo>
                  <a:pt x="192849" y="371360"/>
                </a:lnTo>
                <a:lnTo>
                  <a:pt x="199136" y="370090"/>
                </a:lnTo>
                <a:lnTo>
                  <a:pt x="201244" y="368820"/>
                </a:lnTo>
                <a:lnTo>
                  <a:pt x="202869" y="365010"/>
                </a:lnTo>
                <a:lnTo>
                  <a:pt x="203136" y="372630"/>
                </a:lnTo>
                <a:lnTo>
                  <a:pt x="207645" y="376440"/>
                </a:lnTo>
                <a:lnTo>
                  <a:pt x="222529" y="376440"/>
                </a:lnTo>
                <a:lnTo>
                  <a:pt x="227037" y="372630"/>
                </a:lnTo>
                <a:lnTo>
                  <a:pt x="227304" y="365010"/>
                </a:lnTo>
                <a:lnTo>
                  <a:pt x="228930" y="368820"/>
                </a:lnTo>
                <a:lnTo>
                  <a:pt x="231038" y="370090"/>
                </a:lnTo>
                <a:lnTo>
                  <a:pt x="237324" y="371360"/>
                </a:lnTo>
                <a:lnTo>
                  <a:pt x="240703" y="371360"/>
                </a:lnTo>
                <a:lnTo>
                  <a:pt x="243547" y="370090"/>
                </a:lnTo>
                <a:lnTo>
                  <a:pt x="246507" y="368820"/>
                </a:lnTo>
                <a:lnTo>
                  <a:pt x="248767" y="366280"/>
                </a:lnTo>
                <a:lnTo>
                  <a:pt x="249453" y="365010"/>
                </a:lnTo>
                <a:lnTo>
                  <a:pt x="251574" y="361200"/>
                </a:lnTo>
                <a:lnTo>
                  <a:pt x="251104" y="357390"/>
                </a:lnTo>
                <a:lnTo>
                  <a:pt x="250101" y="354850"/>
                </a:lnTo>
                <a:lnTo>
                  <a:pt x="253593" y="359930"/>
                </a:lnTo>
                <a:lnTo>
                  <a:pt x="259524" y="361200"/>
                </a:lnTo>
                <a:lnTo>
                  <a:pt x="271881" y="354850"/>
                </a:lnTo>
                <a:lnTo>
                  <a:pt x="274497" y="348500"/>
                </a:lnTo>
                <a:lnTo>
                  <a:pt x="244271" y="277368"/>
                </a:lnTo>
                <a:lnTo>
                  <a:pt x="243598" y="276110"/>
                </a:lnTo>
                <a:lnTo>
                  <a:pt x="241922" y="272300"/>
                </a:lnTo>
                <a:lnTo>
                  <a:pt x="241414" y="271030"/>
                </a:lnTo>
                <a:lnTo>
                  <a:pt x="240157" y="268490"/>
                </a:lnTo>
                <a:lnTo>
                  <a:pt x="239522" y="268490"/>
                </a:lnTo>
                <a:lnTo>
                  <a:pt x="238594" y="267220"/>
                </a:lnTo>
                <a:lnTo>
                  <a:pt x="247599" y="269760"/>
                </a:lnTo>
                <a:lnTo>
                  <a:pt x="254330" y="272300"/>
                </a:lnTo>
                <a:lnTo>
                  <a:pt x="259181" y="274840"/>
                </a:lnTo>
                <a:lnTo>
                  <a:pt x="263474" y="277368"/>
                </a:lnTo>
                <a:lnTo>
                  <a:pt x="268859" y="276110"/>
                </a:lnTo>
                <a:lnTo>
                  <a:pt x="270725" y="276110"/>
                </a:lnTo>
                <a:lnTo>
                  <a:pt x="273723" y="278650"/>
                </a:lnTo>
                <a:lnTo>
                  <a:pt x="275412" y="278650"/>
                </a:lnTo>
                <a:lnTo>
                  <a:pt x="281787" y="283730"/>
                </a:lnTo>
                <a:lnTo>
                  <a:pt x="286791" y="287540"/>
                </a:lnTo>
                <a:lnTo>
                  <a:pt x="293611" y="293890"/>
                </a:lnTo>
                <a:lnTo>
                  <a:pt x="296735" y="297700"/>
                </a:lnTo>
                <a:lnTo>
                  <a:pt x="296303" y="300240"/>
                </a:lnTo>
                <a:lnTo>
                  <a:pt x="295960" y="302780"/>
                </a:lnTo>
                <a:lnTo>
                  <a:pt x="287210" y="311670"/>
                </a:lnTo>
                <a:lnTo>
                  <a:pt x="285724" y="315480"/>
                </a:lnTo>
                <a:lnTo>
                  <a:pt x="287845" y="319290"/>
                </a:lnTo>
                <a:lnTo>
                  <a:pt x="292671" y="323100"/>
                </a:lnTo>
                <a:lnTo>
                  <a:pt x="299300" y="323100"/>
                </a:lnTo>
                <a:lnTo>
                  <a:pt x="296735" y="320560"/>
                </a:lnTo>
                <a:lnTo>
                  <a:pt x="296125" y="318020"/>
                </a:lnTo>
                <a:lnTo>
                  <a:pt x="296456" y="316750"/>
                </a:lnTo>
                <a:lnTo>
                  <a:pt x="299250" y="316750"/>
                </a:lnTo>
                <a:lnTo>
                  <a:pt x="303060" y="312940"/>
                </a:lnTo>
                <a:lnTo>
                  <a:pt x="302133" y="307860"/>
                </a:lnTo>
                <a:lnTo>
                  <a:pt x="307454" y="302780"/>
                </a:lnTo>
                <a:lnTo>
                  <a:pt x="318554" y="302780"/>
                </a:lnTo>
                <a:lnTo>
                  <a:pt x="327977" y="301510"/>
                </a:lnTo>
                <a:lnTo>
                  <a:pt x="330898" y="301510"/>
                </a:lnTo>
                <a:lnTo>
                  <a:pt x="330682" y="296430"/>
                </a:lnTo>
                <a:lnTo>
                  <a:pt x="334899" y="296430"/>
                </a:lnTo>
                <a:lnTo>
                  <a:pt x="335788" y="300240"/>
                </a:lnTo>
                <a:lnTo>
                  <a:pt x="335788" y="302780"/>
                </a:lnTo>
                <a:lnTo>
                  <a:pt x="339407" y="301510"/>
                </a:lnTo>
                <a:lnTo>
                  <a:pt x="340956" y="296430"/>
                </a:lnTo>
                <a:lnTo>
                  <a:pt x="342519" y="291350"/>
                </a:lnTo>
                <a:lnTo>
                  <a:pt x="329120" y="288810"/>
                </a:lnTo>
                <a:lnTo>
                  <a:pt x="331381" y="286270"/>
                </a:lnTo>
                <a:lnTo>
                  <a:pt x="335140" y="286270"/>
                </a:lnTo>
                <a:lnTo>
                  <a:pt x="337451" y="288810"/>
                </a:lnTo>
                <a:lnTo>
                  <a:pt x="338899" y="286270"/>
                </a:lnTo>
                <a:lnTo>
                  <a:pt x="339623" y="285000"/>
                </a:lnTo>
                <a:lnTo>
                  <a:pt x="337781" y="282460"/>
                </a:lnTo>
                <a:lnTo>
                  <a:pt x="334124" y="277380"/>
                </a:lnTo>
                <a:lnTo>
                  <a:pt x="324205" y="282460"/>
                </a:lnTo>
                <a:lnTo>
                  <a:pt x="323303" y="281190"/>
                </a:lnTo>
                <a:lnTo>
                  <a:pt x="320306" y="281190"/>
                </a:lnTo>
                <a:lnTo>
                  <a:pt x="314782" y="283730"/>
                </a:lnTo>
                <a:lnTo>
                  <a:pt x="306336" y="291350"/>
                </a:lnTo>
                <a:lnTo>
                  <a:pt x="302971" y="288810"/>
                </a:lnTo>
                <a:lnTo>
                  <a:pt x="296252" y="282460"/>
                </a:lnTo>
                <a:lnTo>
                  <a:pt x="289712" y="276110"/>
                </a:lnTo>
                <a:lnTo>
                  <a:pt x="283171" y="269760"/>
                </a:lnTo>
                <a:lnTo>
                  <a:pt x="283044" y="267220"/>
                </a:lnTo>
                <a:lnTo>
                  <a:pt x="282854" y="263410"/>
                </a:lnTo>
                <a:lnTo>
                  <a:pt x="281444" y="255790"/>
                </a:lnTo>
                <a:lnTo>
                  <a:pt x="256108" y="232930"/>
                </a:lnTo>
                <a:lnTo>
                  <a:pt x="260261" y="226580"/>
                </a:lnTo>
                <a:lnTo>
                  <a:pt x="260908" y="224040"/>
                </a:lnTo>
                <a:lnTo>
                  <a:pt x="267563" y="229120"/>
                </a:lnTo>
                <a:lnTo>
                  <a:pt x="274942" y="230390"/>
                </a:lnTo>
                <a:lnTo>
                  <a:pt x="280924" y="227850"/>
                </a:lnTo>
                <a:lnTo>
                  <a:pt x="282397" y="224040"/>
                </a:lnTo>
                <a:lnTo>
                  <a:pt x="283387" y="221500"/>
                </a:lnTo>
                <a:lnTo>
                  <a:pt x="292227" y="226580"/>
                </a:lnTo>
                <a:lnTo>
                  <a:pt x="299770" y="227850"/>
                </a:lnTo>
                <a:lnTo>
                  <a:pt x="305015" y="224040"/>
                </a:lnTo>
                <a:lnTo>
                  <a:pt x="305993" y="221500"/>
                </a:lnTo>
                <a:lnTo>
                  <a:pt x="306984" y="218960"/>
                </a:lnTo>
                <a:lnTo>
                  <a:pt x="331203" y="250710"/>
                </a:lnTo>
                <a:lnTo>
                  <a:pt x="331660" y="257060"/>
                </a:lnTo>
                <a:lnTo>
                  <a:pt x="333654" y="264680"/>
                </a:lnTo>
                <a:lnTo>
                  <a:pt x="338836" y="272300"/>
                </a:lnTo>
                <a:lnTo>
                  <a:pt x="348843" y="278650"/>
                </a:lnTo>
                <a:lnTo>
                  <a:pt x="351002" y="278650"/>
                </a:lnTo>
                <a:lnTo>
                  <a:pt x="359625" y="285000"/>
                </a:lnTo>
                <a:lnTo>
                  <a:pt x="372059" y="291350"/>
                </a:lnTo>
                <a:lnTo>
                  <a:pt x="383844" y="293890"/>
                </a:lnTo>
                <a:lnTo>
                  <a:pt x="390550" y="293890"/>
                </a:lnTo>
                <a:close/>
              </a:path>
              <a:path w="430530" h="430530">
                <a:moveTo>
                  <a:pt x="430237" y="215112"/>
                </a:moveTo>
                <a:lnTo>
                  <a:pt x="424548" y="165785"/>
                </a:lnTo>
                <a:lnTo>
                  <a:pt x="413613" y="135191"/>
                </a:lnTo>
                <a:lnTo>
                  <a:pt x="413613" y="215112"/>
                </a:lnTo>
                <a:lnTo>
                  <a:pt x="408368" y="260616"/>
                </a:lnTo>
                <a:lnTo>
                  <a:pt x="393433" y="302399"/>
                </a:lnTo>
                <a:lnTo>
                  <a:pt x="370001" y="339255"/>
                </a:lnTo>
                <a:lnTo>
                  <a:pt x="339255" y="369989"/>
                </a:lnTo>
                <a:lnTo>
                  <a:pt x="302387" y="393420"/>
                </a:lnTo>
                <a:lnTo>
                  <a:pt x="260604" y="408355"/>
                </a:lnTo>
                <a:lnTo>
                  <a:pt x="215087" y="413600"/>
                </a:lnTo>
                <a:lnTo>
                  <a:pt x="169545" y="408343"/>
                </a:lnTo>
                <a:lnTo>
                  <a:pt x="127800" y="393420"/>
                </a:lnTo>
                <a:lnTo>
                  <a:pt x="90944" y="369989"/>
                </a:lnTo>
                <a:lnTo>
                  <a:pt x="60210" y="339255"/>
                </a:lnTo>
                <a:lnTo>
                  <a:pt x="36791" y="302399"/>
                </a:lnTo>
                <a:lnTo>
                  <a:pt x="21856" y="260616"/>
                </a:lnTo>
                <a:lnTo>
                  <a:pt x="16624" y="215112"/>
                </a:lnTo>
                <a:lnTo>
                  <a:pt x="21856" y="169595"/>
                </a:lnTo>
                <a:lnTo>
                  <a:pt x="36791" y="127812"/>
                </a:lnTo>
                <a:lnTo>
                  <a:pt x="60210" y="90957"/>
                </a:lnTo>
                <a:lnTo>
                  <a:pt x="90944" y="60210"/>
                </a:lnTo>
                <a:lnTo>
                  <a:pt x="127800" y="36779"/>
                </a:lnTo>
                <a:lnTo>
                  <a:pt x="169570" y="21856"/>
                </a:lnTo>
                <a:lnTo>
                  <a:pt x="215087" y="16611"/>
                </a:lnTo>
                <a:lnTo>
                  <a:pt x="260642" y="21869"/>
                </a:lnTo>
                <a:lnTo>
                  <a:pt x="302387" y="36779"/>
                </a:lnTo>
                <a:lnTo>
                  <a:pt x="339255" y="60210"/>
                </a:lnTo>
                <a:lnTo>
                  <a:pt x="370001" y="90957"/>
                </a:lnTo>
                <a:lnTo>
                  <a:pt x="393433" y="127812"/>
                </a:lnTo>
                <a:lnTo>
                  <a:pt x="408368" y="169595"/>
                </a:lnTo>
                <a:lnTo>
                  <a:pt x="413613" y="215112"/>
                </a:lnTo>
                <a:lnTo>
                  <a:pt x="413613" y="135191"/>
                </a:lnTo>
                <a:lnTo>
                  <a:pt x="382968" y="80568"/>
                </a:lnTo>
                <a:lnTo>
                  <a:pt x="349656" y="47256"/>
                </a:lnTo>
                <a:lnTo>
                  <a:pt x="309676" y="21856"/>
                </a:lnTo>
                <a:lnTo>
                  <a:pt x="264426" y="5676"/>
                </a:lnTo>
                <a:lnTo>
                  <a:pt x="215087" y="0"/>
                </a:lnTo>
                <a:lnTo>
                  <a:pt x="165760" y="5676"/>
                </a:lnTo>
                <a:lnTo>
                  <a:pt x="120497" y="21869"/>
                </a:lnTo>
                <a:lnTo>
                  <a:pt x="80556" y="47256"/>
                </a:lnTo>
                <a:lnTo>
                  <a:pt x="47244" y="80568"/>
                </a:lnTo>
                <a:lnTo>
                  <a:pt x="21856" y="120510"/>
                </a:lnTo>
                <a:lnTo>
                  <a:pt x="5676" y="165785"/>
                </a:lnTo>
                <a:lnTo>
                  <a:pt x="0" y="215112"/>
                </a:lnTo>
                <a:lnTo>
                  <a:pt x="5676" y="264426"/>
                </a:lnTo>
                <a:lnTo>
                  <a:pt x="21856" y="309702"/>
                </a:lnTo>
                <a:lnTo>
                  <a:pt x="47244" y="349643"/>
                </a:lnTo>
                <a:lnTo>
                  <a:pt x="80556" y="382955"/>
                </a:lnTo>
                <a:lnTo>
                  <a:pt x="120523" y="408355"/>
                </a:lnTo>
                <a:lnTo>
                  <a:pt x="165760" y="424522"/>
                </a:lnTo>
                <a:lnTo>
                  <a:pt x="215087" y="430212"/>
                </a:lnTo>
                <a:lnTo>
                  <a:pt x="264426" y="424522"/>
                </a:lnTo>
                <a:lnTo>
                  <a:pt x="309714" y="408343"/>
                </a:lnTo>
                <a:lnTo>
                  <a:pt x="349656" y="382955"/>
                </a:lnTo>
                <a:lnTo>
                  <a:pt x="382968" y="349643"/>
                </a:lnTo>
                <a:lnTo>
                  <a:pt x="408368" y="309702"/>
                </a:lnTo>
                <a:lnTo>
                  <a:pt x="424548" y="264426"/>
                </a:lnTo>
                <a:lnTo>
                  <a:pt x="430237" y="2151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101526" y="506925"/>
            <a:ext cx="447675" cy="157480"/>
            <a:chOff x="1101526" y="506925"/>
            <a:chExt cx="447675" cy="157480"/>
          </a:xfrm>
        </p:grpSpPr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1526" y="506925"/>
              <a:ext cx="324025" cy="1571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54486" y="554008"/>
              <a:ext cx="94348" cy="107759"/>
            </a:xfrm>
            <a:prstGeom prst="rect">
              <a:avLst/>
            </a:prstGeom>
          </p:spPr>
        </p:pic>
      </p:grpSp>
      <p:grpSp>
        <p:nvGrpSpPr>
          <p:cNvPr id="18" name="object 18"/>
          <p:cNvGrpSpPr/>
          <p:nvPr/>
        </p:nvGrpSpPr>
        <p:grpSpPr>
          <a:xfrm>
            <a:off x="1621395" y="506933"/>
            <a:ext cx="10570845" cy="181610"/>
            <a:chOff x="1621395" y="506933"/>
            <a:chExt cx="10570845" cy="181610"/>
          </a:xfrm>
        </p:grpSpPr>
        <p:pic>
          <p:nvPicPr>
            <p:cNvPr id="19" name="object 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621395" y="506933"/>
              <a:ext cx="427027" cy="157182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7779" y="554014"/>
              <a:ext cx="97358" cy="107759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188428" y="554014"/>
              <a:ext cx="97281" cy="10775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313863" y="68507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>
                  <a:moveTo>
                    <a:pt x="0" y="0"/>
                  </a:moveTo>
                  <a:lnTo>
                    <a:pt x="12700" y="0"/>
                  </a:lnTo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351909" y="685079"/>
              <a:ext cx="9821545" cy="0"/>
            </a:xfrm>
            <a:custGeom>
              <a:avLst/>
              <a:gdLst/>
              <a:ahLst/>
              <a:cxnLst/>
              <a:rect l="l" t="t" r="r" b="b"/>
              <a:pathLst>
                <a:path w="9821545">
                  <a:moveTo>
                    <a:pt x="0" y="0"/>
                  </a:moveTo>
                  <a:lnTo>
                    <a:pt x="9821011" y="0"/>
                  </a:lnTo>
                </a:path>
              </a:pathLst>
            </a:custGeom>
            <a:ln w="6350">
              <a:solidFill>
                <a:srgbClr val="FFFFFF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185587" y="68190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4" h="6350">
                  <a:moveTo>
                    <a:pt x="0" y="6350"/>
                  </a:moveTo>
                  <a:lnTo>
                    <a:pt x="6412" y="6350"/>
                  </a:lnTo>
                  <a:lnTo>
                    <a:pt x="6412" y="0"/>
                  </a:lnTo>
                  <a:lnTo>
                    <a:pt x="0" y="0"/>
                  </a:lnTo>
                  <a:lnTo>
                    <a:pt x="0" y="63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</TotalTime>
  <Words>657</Words>
  <Application>Microsoft Office PowerPoint</Application>
  <PresentationFormat>Широкоэкранный</PresentationFormat>
  <Paragraphs>121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Презентация PowerPoint</vt:lpstr>
      <vt:lpstr>КИБЕРМОШЕННИЧЕСТВО: КОЛИЧЕСТВО ОПЕРАЦИЙ И УЩЕРБ</vt:lpstr>
      <vt:lpstr>ТЕЛЕФОННЫЕ МОШЕННИКИ: РАСПРОСТРАНЕННЫЕ СХЕМЫ</vt:lpstr>
      <vt:lpstr>ТЕЛЕФОННЫЕ МОШЕННИКИ: РАСПРОСТРАНЕННЫЕ СХЕМЫ</vt:lpstr>
      <vt:lpstr>ТЕЛЕФОННЫЕ МОШЕННИКИ: РАСПРОСТРАНЕННЫЕ СХЕМЫ</vt:lpstr>
      <vt:lpstr>СОЦИАЛЬНАЯ ИНЖЕНЕРИЯ – ЗЛО</vt:lpstr>
      <vt:lpstr>Презентация PowerPoint</vt:lpstr>
      <vt:lpstr>ЭМОЦИИ, КОТОРЫЕ ВЫЗЫВАЕТ ИНФОРМАЦИЯ ОТ ТЕЛЕФОННЫХ МОШЕННИКОВ</vt:lpstr>
      <vt:lpstr>ЛЖЕСОТРУДНИКИ ЦЕНТРОБАНКА: ФАЛЬШИВЫЕ ДОКУМЕНТЫ</vt:lpstr>
      <vt:lpstr>САЙТЫ, МАСКИРУЮЩИЕСЯ ПОД «ГОСУСЛУГИ»</vt:lpstr>
      <vt:lpstr>НОВОСТНОЙ ФИШИНГ</vt:lpstr>
      <vt:lpstr>ОБЩИЕ ПРАВИЛА ПОВЕДЕНИЯ С КИБЕРМОШЕННИКАМИ</vt:lpstr>
      <vt:lpstr>ОБЩИЕ ПРАВИЛА ПОВЕДЕНИЯ С КИБЕРМОШЕННИКАМИ</vt:lpstr>
      <vt:lpstr>КАК ПРОТИВОСТОЯТЬ ТЕЛЕФОННЫМ МОШЕННИКАМ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ариал_преза_2024_02</dc:title>
  <dc:creator>Черняева Виктория Владимировна</dc:creator>
  <cp:lastModifiedBy>Библиотека</cp:lastModifiedBy>
  <cp:revision>14</cp:revision>
  <dcterms:created xsi:type="dcterms:W3CDTF">2024-03-05T15:47:11Z</dcterms:created>
  <dcterms:modified xsi:type="dcterms:W3CDTF">2024-10-08T06:52:58Z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2024-03-05T00:00:00Z</vt:filetime>
  </property>
  <property fmtid="{D5CDD505-2E9C-101B-9397-08002B2CF9AE}" pid="3" name="Creator">
    <vt:lpwstr>Adobe Illustrator 28.1 (Macintosh)</vt:lpwstr>
  </property>
  <property fmtid="{D5CDD505-2E9C-101B-9397-08002B2CF9AE}" pid="4" name="LastSaved">
    <vt:filetime>2024-03-05T00:00:00Z</vt:filetime>
  </property>
</Properties>
</file>