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6" r:id="rId2"/>
    <p:sldId id="325" r:id="rId3"/>
    <p:sldId id="317" r:id="rId4"/>
    <p:sldId id="322" r:id="rId5"/>
    <p:sldId id="318" r:id="rId6"/>
    <p:sldId id="324" r:id="rId7"/>
    <p:sldId id="305" r:id="rId8"/>
    <p:sldId id="321" r:id="rId9"/>
    <p:sldId id="308" r:id="rId10"/>
    <p:sldId id="316" r:id="rId11"/>
    <p:sldId id="319" r:id="rId12"/>
    <p:sldId id="311" r:id="rId13"/>
    <p:sldId id="313" r:id="rId14"/>
    <p:sldId id="287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 130 – летию со дня рождения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  Константина Георгиевича Паустовского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2022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75956" y="54630"/>
            <a:ext cx="47885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a typeface="+mj-ea"/>
                <a:cs typeface="+mj-cs"/>
              </a:rPr>
              <a:t>  </a:t>
            </a:r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Про всех на свете расскажут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книги эти</a:t>
            </a:r>
          </a:p>
          <a:p>
            <a:pPr algn="ctr"/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DC3E2C-4645-4AE7-9593-03948DC2C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3" r="19237"/>
          <a:stretch/>
        </p:blipFill>
        <p:spPr>
          <a:xfrm>
            <a:off x="160335" y="980728"/>
            <a:ext cx="399644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66FA3C9C-8529-4C73-9CD7-AE7EBBC5CF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1790732"/>
                  </p:ext>
                </p:extLst>
              </p:nvPr>
            </p:nvGraphicFramePr>
            <p:xfrm>
              <a:off x="606778" y="4805112"/>
              <a:ext cx="2286000" cy="1714500"/>
            </p:xfrm>
            <a:graphic>
              <a:graphicData uri="http://schemas.microsoft.com/office/powerpoint/2016/slidezoom">
                <pslz:sldZm>
                  <pslz:sldZmObj sldId="311" cId="1085984962">
                    <pslz:zmPr id="{6448977F-FAB4-4011-824B-AC8B584879A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Ссылка на слайд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6FA3C9C-8529-4C73-9CD7-AE7EBBC5CF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778" y="4805112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03AAE-5626-4FFC-AEEF-305B415C5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7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505017-F3D9-4FB3-B87B-F767E6574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547D3-AB51-443C-9D24-3CADDDB13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EA65EC-A896-487F-95BD-05BBF704B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74345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692C27-D5CB-4F32-BA45-B6876DBA3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532246-D904-4EBD-99CA-026871CA7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BC205-E8BB-459F-92AE-E0C1A80B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5D07D3-A48B-4F27-B4D9-301DD7F42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24" r="5217" b="3409"/>
          <a:stretch/>
        </p:blipFill>
        <p:spPr>
          <a:xfrm>
            <a:off x="251520" y="260649"/>
            <a:ext cx="8496944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8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E335D-499E-4FE2-B9EE-9A61F46F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1ADF18-9E45-4812-BF4B-FBCF044ED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856984" cy="6480720"/>
          </a:xfrm>
        </p:spPr>
      </p:pic>
    </p:spTree>
    <p:extLst>
      <p:ext uri="{BB962C8B-B14F-4D97-AF65-F5344CB8AC3E}">
        <p14:creationId xmlns:p14="http://schemas.microsoft.com/office/powerpoint/2010/main" val="265829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E9610-59F6-4303-ACAF-1B898888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C4081C-7EEF-464A-8025-5EAA06DE2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892480" cy="6192688"/>
          </a:xfrm>
        </p:spPr>
      </p:pic>
    </p:spTree>
    <p:extLst>
      <p:ext uri="{BB962C8B-B14F-4D97-AF65-F5344CB8AC3E}">
        <p14:creationId xmlns:p14="http://schemas.microsoft.com/office/powerpoint/2010/main" val="8429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6BF67-EE21-478E-80F8-BB96B694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80E249-2CC3-4DCB-97F8-25441F793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568952" cy="6381328"/>
          </a:xfrm>
        </p:spPr>
      </p:pic>
    </p:spTree>
    <p:extLst>
      <p:ext uri="{BB962C8B-B14F-4D97-AF65-F5344CB8AC3E}">
        <p14:creationId xmlns:p14="http://schemas.microsoft.com/office/powerpoint/2010/main" val="99896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9F529-7384-4AF0-8163-D8A16105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82D2A8-266F-4182-A3E6-E2ED6B939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7" y="188640"/>
            <a:ext cx="828092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4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D4D3F0-517E-47D4-A42F-47F73214F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3C212A-EB91-46FB-94B2-7DB8D053B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0" t="4640"/>
          <a:stretch/>
        </p:blipFill>
        <p:spPr>
          <a:xfrm>
            <a:off x="395536" y="0"/>
            <a:ext cx="8856984" cy="63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6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951F4-848C-4FF2-9CCF-453CA3BAC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1747</TotalTime>
  <Words>30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 Black</vt:lpstr>
      <vt:lpstr>Arial Narrow</vt:lpstr>
      <vt:lpstr>Calibri</vt:lpstr>
      <vt:lpstr>Century Gothic</vt:lpstr>
      <vt:lpstr>Wingdings 2</vt:lpstr>
      <vt:lpstr>Остин</vt:lpstr>
      <vt:lpstr>  130 – летию со дня рождения   Константина Георгиевича Паустовского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235</cp:revision>
  <dcterms:created xsi:type="dcterms:W3CDTF">2012-04-03T19:36:26Z</dcterms:created>
  <dcterms:modified xsi:type="dcterms:W3CDTF">2022-01-31T07:07:09Z</dcterms:modified>
</cp:coreProperties>
</file>