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001073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570" y="0"/>
                </a:moveTo>
                <a:lnTo>
                  <a:pt x="0" y="0"/>
                </a:lnTo>
                <a:lnTo>
                  <a:pt x="0" y="1371231"/>
                </a:lnTo>
                <a:lnTo>
                  <a:pt x="142570" y="1371231"/>
                </a:lnTo>
                <a:lnTo>
                  <a:pt x="142570" y="0"/>
                </a:lnTo>
                <a:close/>
              </a:path>
            </a:pathLst>
          </a:custGeom>
          <a:solidFill>
            <a:srgbClr val="D02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001073" y="1371244"/>
            <a:ext cx="142875" cy="5486400"/>
          </a:xfrm>
          <a:custGeom>
            <a:avLst/>
            <a:gdLst/>
            <a:ahLst/>
            <a:cxnLst/>
            <a:rect l="l" t="t" r="r" b="b"/>
            <a:pathLst>
              <a:path w="142875" h="5486400">
                <a:moveTo>
                  <a:pt x="142570" y="0"/>
                </a:moveTo>
                <a:lnTo>
                  <a:pt x="0" y="0"/>
                </a:lnTo>
                <a:lnTo>
                  <a:pt x="0" y="5486031"/>
                </a:lnTo>
                <a:lnTo>
                  <a:pt x="142570" y="5486031"/>
                </a:lnTo>
                <a:lnTo>
                  <a:pt x="142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5507" y="311302"/>
            <a:ext cx="19929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02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655" y="1901063"/>
            <a:ext cx="6774815" cy="296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11302"/>
            <a:ext cx="8305799" cy="1846659"/>
          </a:xfrm>
        </p:spPr>
        <p:txBody>
          <a:bodyPr/>
          <a:lstStyle/>
          <a:p>
            <a:pPr algn="ctr"/>
            <a:r>
              <a:rPr lang="ru-RU" sz="5400" dirty="0" smtClean="0"/>
              <a:t>Час здоровья </a:t>
            </a:r>
            <a:br>
              <a:rPr lang="ru-RU" sz="5400" dirty="0" smtClean="0"/>
            </a:br>
            <a:r>
              <a:rPr lang="ru-RU" sz="6600" dirty="0" smtClean="0">
                <a:solidFill>
                  <a:srgbClr val="00B050"/>
                </a:solidFill>
              </a:rPr>
              <a:t>«Азбука здоровья»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Зубенко Т.А\отчеты ЗОЖ\февраль 2021\Азбука эдоровья ЗОЖ\Копия img7 (1).jpg"/>
          <p:cNvPicPr>
            <a:picLocks noChangeAspect="1" noChangeArrowheads="1"/>
          </p:cNvPicPr>
          <p:nvPr/>
        </p:nvPicPr>
        <p:blipFill>
          <a:blip r:embed="rId2"/>
          <a:srcRect l="38333" t="46667" r="8333" b="8889"/>
          <a:stretch>
            <a:fillRect/>
          </a:stretch>
        </p:blipFill>
        <p:spPr bwMode="auto">
          <a:xfrm>
            <a:off x="990600" y="2362200"/>
            <a:ext cx="719328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861" y="580225"/>
            <a:ext cx="7682865" cy="356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Жиры.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5" dirty="0">
                <a:latin typeface="Arial"/>
                <a:cs typeface="Arial"/>
              </a:rPr>
              <a:t>первую </a:t>
            </a:r>
            <a:r>
              <a:rPr sz="2400" spc="-20" dirty="0">
                <a:latin typeface="Arial"/>
                <a:cs typeface="Arial"/>
              </a:rPr>
              <a:t>очередь, </a:t>
            </a:r>
            <a:r>
              <a:rPr sz="2400" spc="-5" dirty="0">
                <a:latin typeface="Arial"/>
                <a:cs typeface="Arial"/>
              </a:rPr>
              <a:t>жир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25" dirty="0">
                <a:latin typeface="Arial"/>
                <a:cs typeface="Arial"/>
              </a:rPr>
              <a:t>это </a:t>
            </a:r>
            <a:r>
              <a:rPr sz="2400" spc="-15" dirty="0">
                <a:latin typeface="Arial"/>
                <a:cs typeface="Arial"/>
              </a:rPr>
              <a:t>источник </a:t>
            </a:r>
            <a:r>
              <a:rPr sz="2400" spc="-10" dirty="0">
                <a:latin typeface="Arial"/>
                <a:cs typeface="Arial"/>
              </a:rPr>
              <a:t>энергии 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организма, </a:t>
            </a:r>
            <a:r>
              <a:rPr sz="2400" spc="-15" dirty="0">
                <a:latin typeface="Arial"/>
                <a:cs typeface="Arial"/>
              </a:rPr>
              <a:t>поэтому регулировать </a:t>
            </a:r>
            <a:r>
              <a:rPr sz="2400" spc="-10" dirty="0">
                <a:latin typeface="Arial"/>
                <a:cs typeface="Arial"/>
              </a:rPr>
              <a:t>жировой </a:t>
            </a:r>
            <a:r>
              <a:rPr sz="2400" spc="-15" dirty="0">
                <a:latin typeface="Arial"/>
                <a:cs typeface="Arial"/>
              </a:rPr>
              <a:t>обмен  очень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важно.</a:t>
            </a:r>
            <a:endParaRPr sz="2400">
              <a:latin typeface="Arial"/>
              <a:cs typeface="Arial"/>
            </a:endParaRPr>
          </a:p>
          <a:p>
            <a:pPr marL="12700" marR="1021715">
              <a:lnSpc>
                <a:spcPct val="100000"/>
              </a:lnSpc>
              <a:spcBef>
                <a:spcPts val="750"/>
              </a:spcBef>
            </a:pPr>
            <a:r>
              <a:rPr sz="2400" spc="-10" dirty="0">
                <a:latin typeface="Arial"/>
                <a:cs typeface="Arial"/>
              </a:rPr>
              <a:t>Излишнее </a:t>
            </a:r>
            <a:r>
              <a:rPr sz="2400" spc="-20" dirty="0">
                <a:latin typeface="Arial"/>
                <a:cs typeface="Arial"/>
              </a:rPr>
              <a:t>потребление </a:t>
            </a:r>
            <a:r>
              <a:rPr sz="2400" spc="-5" dirty="0">
                <a:latin typeface="Arial"/>
                <a:cs typeface="Arial"/>
              </a:rPr>
              <a:t>жиров </a:t>
            </a:r>
            <a:r>
              <a:rPr sz="2400" spc="-35" dirty="0">
                <a:latin typeface="Arial"/>
                <a:cs typeface="Arial"/>
              </a:rPr>
              <a:t>ведет </a:t>
            </a:r>
            <a:r>
              <a:rPr sz="2400" dirty="0">
                <a:latin typeface="Arial"/>
                <a:cs typeface="Arial"/>
              </a:rPr>
              <a:t>к </a:t>
            </a:r>
            <a:r>
              <a:rPr sz="2400" spc="-5" dirty="0">
                <a:latin typeface="Arial"/>
                <a:cs typeface="Arial"/>
              </a:rPr>
              <a:t>избытку  </a:t>
            </a:r>
            <a:r>
              <a:rPr sz="2400" spc="-15" dirty="0">
                <a:latin typeface="Arial"/>
                <a:cs typeface="Arial"/>
              </a:rPr>
              <a:t>холестерина, ухудшению жирового обмена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5" dirty="0">
                <a:latin typeface="Arial"/>
                <a:cs typeface="Arial"/>
              </a:rPr>
              <a:t>накоплению </a:t>
            </a:r>
            <a:r>
              <a:rPr sz="2400" spc="-15" dirty="0">
                <a:latin typeface="Arial"/>
                <a:cs typeface="Arial"/>
              </a:rPr>
              <a:t>лишнего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веса.</a:t>
            </a:r>
            <a:endParaRPr sz="2400">
              <a:latin typeface="Arial"/>
              <a:cs typeface="Arial"/>
            </a:endParaRPr>
          </a:p>
          <a:p>
            <a:pPr marL="12700" marR="1225550">
              <a:lnSpc>
                <a:spcPct val="100000"/>
              </a:lnSpc>
              <a:spcBef>
                <a:spcPts val="1180"/>
              </a:spcBef>
            </a:pPr>
            <a:r>
              <a:rPr sz="2400" spc="-20" dirty="0">
                <a:latin typeface="Arial"/>
                <a:cs typeface="Arial"/>
              </a:rPr>
              <a:t>Недостаток </a:t>
            </a:r>
            <a:r>
              <a:rPr sz="2400" spc="-5" dirty="0">
                <a:latin typeface="Arial"/>
                <a:cs typeface="Arial"/>
              </a:rPr>
              <a:t>жиров </a:t>
            </a:r>
            <a:r>
              <a:rPr sz="2400" spc="-20" dirty="0">
                <a:latin typeface="Arial"/>
                <a:cs typeface="Arial"/>
              </a:rPr>
              <a:t>может </a:t>
            </a:r>
            <a:r>
              <a:rPr sz="2400" spc="-15" dirty="0">
                <a:latin typeface="Arial"/>
                <a:cs typeface="Arial"/>
              </a:rPr>
              <a:t>вызвать </a:t>
            </a:r>
            <a:r>
              <a:rPr sz="2400" spc="-10" dirty="0">
                <a:latin typeface="Arial"/>
                <a:cs typeface="Arial"/>
              </a:rPr>
              <a:t>нарушение  </a:t>
            </a:r>
            <a:r>
              <a:rPr sz="2400" spc="-5" dirty="0">
                <a:latin typeface="Arial"/>
                <a:cs typeface="Arial"/>
              </a:rPr>
              <a:t>функции </a:t>
            </a:r>
            <a:r>
              <a:rPr sz="2400" spc="-20" dirty="0">
                <a:latin typeface="Arial"/>
                <a:cs typeface="Arial"/>
              </a:rPr>
              <a:t>печени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15" dirty="0">
                <a:latin typeface="Arial"/>
                <a:cs typeface="Arial"/>
              </a:rPr>
              <a:t>почек, </a:t>
            </a:r>
            <a:r>
              <a:rPr sz="2400" dirty="0">
                <a:latin typeface="Arial"/>
                <a:cs typeface="Arial"/>
              </a:rPr>
              <a:t>задержку </a:t>
            </a:r>
            <a:r>
              <a:rPr sz="2400" spc="-25" dirty="0">
                <a:latin typeface="Arial"/>
                <a:cs typeface="Arial"/>
              </a:rPr>
              <a:t>воды </a:t>
            </a:r>
            <a:r>
              <a:rPr sz="2400" dirty="0">
                <a:latin typeface="Arial"/>
                <a:cs typeface="Arial"/>
              </a:rPr>
              <a:t>в  </a:t>
            </a:r>
            <a:r>
              <a:rPr sz="2400" spc="-10" dirty="0">
                <a:latin typeface="Arial"/>
                <a:cs typeface="Arial"/>
              </a:rPr>
              <a:t>организме.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520" y="1832394"/>
            <a:ext cx="7431836" cy="502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579" y="148577"/>
            <a:ext cx="7830184" cy="287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Arial"/>
                <a:cs typeface="Arial"/>
              </a:rPr>
              <a:t>Углеводы. </a:t>
            </a:r>
            <a:r>
              <a:rPr sz="2000" spc="-30" dirty="0">
                <a:latin typeface="Arial"/>
                <a:cs typeface="Arial"/>
              </a:rPr>
              <a:t>Углеводы </a:t>
            </a:r>
            <a:r>
              <a:rPr sz="2000" spc="-5" dirty="0">
                <a:latin typeface="Arial"/>
                <a:cs typeface="Arial"/>
              </a:rPr>
              <a:t>служат </a:t>
            </a:r>
            <a:r>
              <a:rPr sz="2000" dirty="0">
                <a:latin typeface="Arial"/>
                <a:cs typeface="Arial"/>
              </a:rPr>
              <a:t>основным </a:t>
            </a:r>
            <a:r>
              <a:rPr sz="2000" spc="-5" dirty="0">
                <a:latin typeface="Arial"/>
                <a:cs typeface="Arial"/>
              </a:rPr>
              <a:t>источником энергии,  </a:t>
            </a:r>
            <a:r>
              <a:rPr sz="2000" spc="-10" dirty="0">
                <a:latin typeface="Arial"/>
                <a:cs typeface="Arial"/>
              </a:rPr>
              <a:t>обеспечивая </a:t>
            </a:r>
            <a:r>
              <a:rPr sz="2000" dirty="0">
                <a:latin typeface="Arial"/>
                <a:cs typeface="Arial"/>
              </a:rPr>
              <a:t>58% </a:t>
            </a:r>
            <a:r>
              <a:rPr sz="2000" spc="-10" dirty="0">
                <a:latin typeface="Arial"/>
                <a:cs typeface="Arial"/>
              </a:rPr>
              <a:t>потребности </a:t>
            </a:r>
            <a:r>
              <a:rPr sz="2000" spc="-15" dirty="0">
                <a:latin typeface="Arial"/>
                <a:cs typeface="Arial"/>
              </a:rPr>
              <a:t>человеческого </a:t>
            </a:r>
            <a:r>
              <a:rPr sz="2000" spc="-5" dirty="0">
                <a:latin typeface="Arial"/>
                <a:cs typeface="Arial"/>
              </a:rPr>
              <a:t>организма. Очень  важно, что </a:t>
            </a:r>
            <a:r>
              <a:rPr sz="2000" dirty="0">
                <a:latin typeface="Arial"/>
                <a:cs typeface="Arial"/>
              </a:rPr>
              <a:t>при </a:t>
            </a:r>
            <a:r>
              <a:rPr sz="2000" spc="-15" dirty="0">
                <a:latin typeface="Arial"/>
                <a:cs typeface="Arial"/>
              </a:rPr>
              <a:t>недостаточном </a:t>
            </a:r>
            <a:r>
              <a:rPr sz="2000" dirty="0">
                <a:latin typeface="Arial"/>
                <a:cs typeface="Arial"/>
              </a:rPr>
              <a:t>поступлении </a:t>
            </a:r>
            <a:r>
              <a:rPr sz="2000" spc="-15" dirty="0">
                <a:latin typeface="Arial"/>
                <a:cs typeface="Arial"/>
              </a:rPr>
              <a:t>углеводов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организм  энергия </a:t>
            </a:r>
            <a:r>
              <a:rPr sz="2000" spc="-15" dirty="0">
                <a:latin typeface="Arial"/>
                <a:cs typeface="Arial"/>
              </a:rPr>
              <a:t>образуется </a:t>
            </a:r>
            <a:r>
              <a:rPr sz="2000" dirty="0">
                <a:latin typeface="Arial"/>
                <a:cs typeface="Arial"/>
              </a:rPr>
              <a:t>из запаса жиров и </a:t>
            </a:r>
            <a:r>
              <a:rPr sz="2000" spc="-5" dirty="0">
                <a:latin typeface="Arial"/>
                <a:cs typeface="Arial"/>
              </a:rPr>
              <a:t>даже </a:t>
            </a:r>
            <a:r>
              <a:rPr sz="2000" spc="-15" dirty="0">
                <a:latin typeface="Arial"/>
                <a:cs typeface="Arial"/>
              </a:rPr>
              <a:t>белков. </a:t>
            </a:r>
            <a:r>
              <a:rPr sz="2000" spc="-10" dirty="0">
                <a:latin typeface="Arial"/>
                <a:cs typeface="Arial"/>
              </a:rPr>
              <a:t>Это </a:t>
            </a:r>
            <a:r>
              <a:rPr sz="2000" spc="-5" dirty="0">
                <a:latin typeface="Arial"/>
                <a:cs typeface="Arial"/>
              </a:rPr>
              <a:t>принцип  </a:t>
            </a:r>
            <a:r>
              <a:rPr sz="2000" spc="-10" dirty="0">
                <a:latin typeface="Arial"/>
                <a:cs typeface="Arial"/>
              </a:rPr>
              <a:t>постепенного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безопасного</a:t>
            </a:r>
            <a:r>
              <a:rPr sz="2000" spc="-10" dirty="0">
                <a:latin typeface="Arial"/>
                <a:cs typeface="Arial"/>
              </a:rPr>
              <a:t> похудения.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3810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А </a:t>
            </a:r>
            <a:r>
              <a:rPr sz="2000" spc="-25" dirty="0">
                <a:latin typeface="Arial"/>
                <a:cs typeface="Arial"/>
              </a:rPr>
              <a:t>вот </a:t>
            </a:r>
            <a:r>
              <a:rPr sz="2000" spc="-5" dirty="0">
                <a:latin typeface="Arial"/>
                <a:cs typeface="Arial"/>
              </a:rPr>
              <a:t>избыток </a:t>
            </a:r>
            <a:r>
              <a:rPr sz="2000" spc="-15" dirty="0">
                <a:latin typeface="Arial"/>
                <a:cs typeface="Arial"/>
              </a:rPr>
              <a:t>углеводов приводит </a:t>
            </a:r>
            <a:r>
              <a:rPr sz="2000" dirty="0">
                <a:latin typeface="Arial"/>
                <a:cs typeface="Arial"/>
              </a:rPr>
              <a:t>к </a:t>
            </a:r>
            <a:r>
              <a:rPr sz="2000" spc="-5" dirty="0">
                <a:latin typeface="Arial"/>
                <a:cs typeface="Arial"/>
              </a:rPr>
              <a:t>перерождению их </a:t>
            </a:r>
            <a:r>
              <a:rPr sz="2000" dirty="0">
                <a:latin typeface="Arial"/>
                <a:cs typeface="Arial"/>
              </a:rPr>
              <a:t>в жиры,  </a:t>
            </a:r>
            <a:r>
              <a:rPr sz="2000" spc="-5" dirty="0">
                <a:latin typeface="Arial"/>
                <a:cs typeface="Arial"/>
              </a:rPr>
              <a:t>развитию ожирения </a:t>
            </a:r>
            <a:r>
              <a:rPr sz="2000" dirty="0">
                <a:latin typeface="Arial"/>
                <a:cs typeface="Arial"/>
              </a:rPr>
              <a:t>и </a:t>
            </a:r>
            <a:r>
              <a:rPr sz="2000" spc="-15" dirty="0">
                <a:latin typeface="Arial"/>
                <a:cs typeface="Arial"/>
              </a:rPr>
              <a:t>провоцирует </a:t>
            </a:r>
            <a:r>
              <a:rPr sz="2000" spc="-10" dirty="0">
                <a:latin typeface="Arial"/>
                <a:cs typeface="Arial"/>
              </a:rPr>
              <a:t>возникновение сахарного  </a:t>
            </a:r>
            <a:r>
              <a:rPr sz="2000" spc="-15" dirty="0">
                <a:latin typeface="Arial"/>
                <a:cs typeface="Arial"/>
              </a:rPr>
              <a:t>диабета.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37" y="3061792"/>
            <a:ext cx="7776362" cy="3795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303377"/>
            <a:ext cx="52279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b="0" spc="-60" dirty="0">
                <a:latin typeface="Arial Black"/>
                <a:cs typeface="Arial Black"/>
              </a:rPr>
              <a:t>ПОСЛОВИЦЫ </a:t>
            </a:r>
            <a:r>
              <a:rPr sz="2700" b="0" dirty="0">
                <a:latin typeface="Arial Black"/>
                <a:cs typeface="Arial Black"/>
              </a:rPr>
              <a:t>О</a:t>
            </a:r>
            <a:r>
              <a:rPr sz="2700" b="0" spc="-270" dirty="0">
                <a:latin typeface="Arial Black"/>
                <a:cs typeface="Arial Black"/>
              </a:rPr>
              <a:t> </a:t>
            </a:r>
            <a:r>
              <a:rPr sz="2700" b="0" spc="-55" dirty="0">
                <a:latin typeface="Arial Black"/>
                <a:cs typeface="Arial Black"/>
              </a:rPr>
              <a:t>ЗДОРОВОМ  </a:t>
            </a:r>
            <a:r>
              <a:rPr sz="2700" b="0" spc="-60" dirty="0">
                <a:latin typeface="Arial Black"/>
                <a:cs typeface="Arial Black"/>
              </a:rPr>
              <a:t>ПИТАНИИ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084991"/>
            <a:ext cx="9143631" cy="1772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705" y="1332267"/>
            <a:ext cx="5128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sz="2400" spc="-15" dirty="0">
                <a:latin typeface="Arial"/>
                <a:cs typeface="Arial"/>
              </a:rPr>
              <a:t>Кто </a:t>
            </a:r>
            <a:r>
              <a:rPr sz="2400" spc="-10" dirty="0">
                <a:latin typeface="Arial"/>
                <a:cs typeface="Arial"/>
              </a:rPr>
              <a:t>хорошо </a:t>
            </a:r>
            <a:r>
              <a:rPr sz="2400" spc="-70" dirty="0">
                <a:latin typeface="Arial"/>
                <a:cs typeface="Arial"/>
              </a:rPr>
              <a:t>жует, </a:t>
            </a:r>
            <a:r>
              <a:rPr sz="2400" spc="-30" dirty="0">
                <a:latin typeface="Arial"/>
                <a:cs typeface="Arial"/>
              </a:rPr>
              <a:t>тот </a:t>
            </a:r>
            <a:r>
              <a:rPr sz="2400" spc="-25" dirty="0">
                <a:latin typeface="Arial"/>
                <a:cs typeface="Arial"/>
              </a:rPr>
              <a:t>долго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живет</a:t>
            </a:r>
            <a:r>
              <a:rPr sz="1800" spc="-2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655" y="2722943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705" y="3449558"/>
            <a:ext cx="168910" cy="10337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6510">
              <a:lnSpc>
                <a:spcPct val="100000"/>
              </a:lnSpc>
              <a:spcBef>
                <a:spcPts val="109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dirty="0"/>
              <a:t>Умеренное употребление</a:t>
            </a:r>
            <a:r>
              <a:rPr sz="2400" spc="25" dirty="0"/>
              <a:t> </a:t>
            </a:r>
            <a:r>
              <a:rPr sz="2400" spc="-5" dirty="0"/>
              <a:t>пищи</a:t>
            </a:r>
            <a:endParaRPr sz="2400"/>
          </a:p>
          <a:p>
            <a:pPr marL="354965">
              <a:lnSpc>
                <a:spcPct val="100000"/>
              </a:lnSpc>
            </a:pPr>
            <a:r>
              <a:rPr dirty="0"/>
              <a:t>– </a:t>
            </a:r>
            <a:r>
              <a:rPr spc="-15" dirty="0"/>
              <a:t>мать</a:t>
            </a:r>
            <a:r>
              <a:rPr spc="5" dirty="0"/>
              <a:t> </a:t>
            </a:r>
            <a:r>
              <a:rPr spc="-15" dirty="0"/>
              <a:t>здоровья.</a:t>
            </a:r>
          </a:p>
          <a:p>
            <a:pPr marL="354965" marR="854075">
              <a:lnSpc>
                <a:spcPct val="100000"/>
              </a:lnSpc>
              <a:spcBef>
                <a:spcPts val="850"/>
              </a:spcBef>
            </a:pPr>
            <a:r>
              <a:rPr spc="-35" dirty="0"/>
              <a:t>Гречневая </a:t>
            </a:r>
            <a:r>
              <a:rPr spc="5" dirty="0"/>
              <a:t>каша </a:t>
            </a:r>
            <a:r>
              <a:rPr dirty="0"/>
              <a:t>– </a:t>
            </a:r>
            <a:r>
              <a:rPr spc="-15" dirty="0"/>
              <a:t>мать </a:t>
            </a:r>
            <a:r>
              <a:rPr spc="-10" dirty="0"/>
              <a:t>наша, </a:t>
            </a:r>
            <a:r>
              <a:rPr spc="-15" dirty="0"/>
              <a:t>хлебец </a:t>
            </a:r>
            <a:r>
              <a:rPr dirty="0"/>
              <a:t>–  кормилец</a:t>
            </a:r>
            <a:r>
              <a:rPr sz="1800" dirty="0"/>
              <a:t>.</a:t>
            </a:r>
            <a:endParaRPr sz="1800"/>
          </a:p>
          <a:p>
            <a:pPr marL="351155">
              <a:lnSpc>
                <a:spcPct val="100000"/>
              </a:lnSpc>
              <a:spcBef>
                <a:spcPts val="1050"/>
              </a:spcBef>
            </a:pPr>
            <a:r>
              <a:rPr spc="-15" dirty="0"/>
              <a:t>Ох, </a:t>
            </a:r>
            <a:r>
              <a:rPr spc="-20" dirty="0"/>
              <a:t>здоровая еда, </a:t>
            </a:r>
            <a:r>
              <a:rPr dirty="0"/>
              <a:t>в </a:t>
            </a:r>
            <a:r>
              <a:rPr spc="-5" dirty="0"/>
              <a:t>жизни </a:t>
            </a:r>
            <a:r>
              <a:rPr spc="-10" dirty="0"/>
              <a:t>нам </a:t>
            </a:r>
            <a:r>
              <a:rPr spc="-25" dirty="0"/>
              <a:t>всегда</a:t>
            </a:r>
            <a:r>
              <a:rPr spc="110" dirty="0"/>
              <a:t> </a:t>
            </a:r>
            <a:r>
              <a:rPr spc="-5" dirty="0"/>
              <a:t>нужна.</a:t>
            </a:r>
          </a:p>
          <a:p>
            <a:pPr marL="354965" marR="721995">
              <a:lnSpc>
                <a:spcPct val="100000"/>
              </a:lnSpc>
              <a:spcBef>
                <a:spcPts val="1080"/>
              </a:spcBef>
            </a:pPr>
            <a:r>
              <a:rPr spc="-30" dirty="0"/>
              <a:t>Будешь </a:t>
            </a:r>
            <a:r>
              <a:rPr spc="-10" dirty="0"/>
              <a:t>правильно </a:t>
            </a:r>
            <a:r>
              <a:rPr spc="-15" dirty="0"/>
              <a:t>питаться, </a:t>
            </a:r>
            <a:r>
              <a:rPr spc="-30" dirty="0"/>
              <a:t>будешь </a:t>
            </a:r>
            <a:r>
              <a:rPr dirty="0"/>
              <a:t>ты  </a:t>
            </a:r>
            <a:r>
              <a:rPr spc="-10" dirty="0"/>
              <a:t>здоровыми.</a:t>
            </a:r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2003" y="6020993"/>
            <a:ext cx="647700" cy="144145"/>
          </a:xfrm>
          <a:custGeom>
            <a:avLst/>
            <a:gdLst/>
            <a:ahLst/>
            <a:cxnLst/>
            <a:rect l="l" t="t" r="r" b="b"/>
            <a:pathLst>
              <a:path w="647700" h="144145">
                <a:moveTo>
                  <a:pt x="647636" y="0"/>
                </a:moveTo>
                <a:lnTo>
                  <a:pt x="0" y="0"/>
                </a:lnTo>
                <a:lnTo>
                  <a:pt x="0" y="143649"/>
                </a:lnTo>
                <a:lnTo>
                  <a:pt x="647636" y="143649"/>
                </a:lnTo>
                <a:lnTo>
                  <a:pt x="64763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2003" y="6020993"/>
            <a:ext cx="647700" cy="144145"/>
          </a:xfrm>
          <a:custGeom>
            <a:avLst/>
            <a:gdLst/>
            <a:ahLst/>
            <a:cxnLst/>
            <a:rect l="l" t="t" r="r" b="b"/>
            <a:pathLst>
              <a:path w="647700" h="144145">
                <a:moveTo>
                  <a:pt x="324002" y="143649"/>
                </a:moveTo>
                <a:lnTo>
                  <a:pt x="0" y="143649"/>
                </a:lnTo>
                <a:lnTo>
                  <a:pt x="0" y="0"/>
                </a:lnTo>
                <a:lnTo>
                  <a:pt x="647636" y="0"/>
                </a:lnTo>
                <a:lnTo>
                  <a:pt x="647636" y="143649"/>
                </a:lnTo>
                <a:lnTo>
                  <a:pt x="324002" y="143649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4000" y="6020993"/>
            <a:ext cx="431800" cy="144145"/>
          </a:xfrm>
          <a:custGeom>
            <a:avLst/>
            <a:gdLst/>
            <a:ahLst/>
            <a:cxnLst/>
            <a:rect l="l" t="t" r="r" b="b"/>
            <a:pathLst>
              <a:path w="431800" h="144145">
                <a:moveTo>
                  <a:pt x="431634" y="0"/>
                </a:moveTo>
                <a:lnTo>
                  <a:pt x="0" y="0"/>
                </a:lnTo>
                <a:lnTo>
                  <a:pt x="0" y="143649"/>
                </a:lnTo>
                <a:lnTo>
                  <a:pt x="431634" y="143649"/>
                </a:lnTo>
                <a:lnTo>
                  <a:pt x="43163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4000" y="6020993"/>
            <a:ext cx="431800" cy="144145"/>
          </a:xfrm>
          <a:custGeom>
            <a:avLst/>
            <a:gdLst/>
            <a:ahLst/>
            <a:cxnLst/>
            <a:rect l="l" t="t" r="r" b="b"/>
            <a:pathLst>
              <a:path w="431800" h="144145">
                <a:moveTo>
                  <a:pt x="216001" y="143649"/>
                </a:moveTo>
                <a:lnTo>
                  <a:pt x="0" y="143649"/>
                </a:lnTo>
                <a:lnTo>
                  <a:pt x="0" y="0"/>
                </a:lnTo>
                <a:lnTo>
                  <a:pt x="431634" y="0"/>
                </a:lnTo>
                <a:lnTo>
                  <a:pt x="431634" y="143649"/>
                </a:lnTo>
                <a:lnTo>
                  <a:pt x="216001" y="143649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2360" y="6020993"/>
            <a:ext cx="693420" cy="144145"/>
          </a:xfrm>
          <a:custGeom>
            <a:avLst/>
            <a:gdLst/>
            <a:ahLst/>
            <a:cxnLst/>
            <a:rect l="l" t="t" r="r" b="b"/>
            <a:pathLst>
              <a:path w="693420" h="144145">
                <a:moveTo>
                  <a:pt x="693356" y="0"/>
                </a:moveTo>
                <a:lnTo>
                  <a:pt x="0" y="0"/>
                </a:lnTo>
                <a:lnTo>
                  <a:pt x="0" y="143649"/>
                </a:lnTo>
                <a:lnTo>
                  <a:pt x="693356" y="143649"/>
                </a:lnTo>
                <a:lnTo>
                  <a:pt x="69335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2360" y="6020993"/>
            <a:ext cx="693420" cy="144145"/>
          </a:xfrm>
          <a:custGeom>
            <a:avLst/>
            <a:gdLst/>
            <a:ahLst/>
            <a:cxnLst/>
            <a:rect l="l" t="t" r="r" b="b"/>
            <a:pathLst>
              <a:path w="693420" h="144145">
                <a:moveTo>
                  <a:pt x="346684" y="143649"/>
                </a:moveTo>
                <a:lnTo>
                  <a:pt x="0" y="143649"/>
                </a:lnTo>
                <a:lnTo>
                  <a:pt x="0" y="0"/>
                </a:lnTo>
                <a:lnTo>
                  <a:pt x="693356" y="0"/>
                </a:lnTo>
                <a:lnTo>
                  <a:pt x="693356" y="143649"/>
                </a:lnTo>
                <a:lnTo>
                  <a:pt x="346684" y="143649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2003" y="6164999"/>
            <a:ext cx="431800" cy="215900"/>
          </a:xfrm>
          <a:custGeom>
            <a:avLst/>
            <a:gdLst/>
            <a:ahLst/>
            <a:cxnLst/>
            <a:rect l="l" t="t" r="r" b="b"/>
            <a:pathLst>
              <a:path w="431800" h="215900">
                <a:moveTo>
                  <a:pt x="431634" y="0"/>
                </a:moveTo>
                <a:lnTo>
                  <a:pt x="0" y="0"/>
                </a:lnTo>
                <a:lnTo>
                  <a:pt x="0" y="215646"/>
                </a:lnTo>
                <a:lnTo>
                  <a:pt x="431634" y="215646"/>
                </a:lnTo>
                <a:lnTo>
                  <a:pt x="43163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2003" y="6164999"/>
            <a:ext cx="431800" cy="215900"/>
          </a:xfrm>
          <a:custGeom>
            <a:avLst/>
            <a:gdLst/>
            <a:ahLst/>
            <a:cxnLst/>
            <a:rect l="l" t="t" r="r" b="b"/>
            <a:pathLst>
              <a:path w="431800" h="215900">
                <a:moveTo>
                  <a:pt x="216001" y="215646"/>
                </a:moveTo>
                <a:lnTo>
                  <a:pt x="0" y="215646"/>
                </a:lnTo>
                <a:lnTo>
                  <a:pt x="0" y="0"/>
                </a:lnTo>
                <a:lnTo>
                  <a:pt x="431634" y="0"/>
                </a:lnTo>
                <a:lnTo>
                  <a:pt x="431634" y="215646"/>
                </a:lnTo>
                <a:lnTo>
                  <a:pt x="216001" y="215646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2395" y="6170040"/>
            <a:ext cx="723265" cy="211454"/>
          </a:xfrm>
          <a:custGeom>
            <a:avLst/>
            <a:gdLst/>
            <a:ahLst/>
            <a:cxnLst/>
            <a:rect l="l" t="t" r="r" b="b"/>
            <a:pathLst>
              <a:path w="723265" h="211454">
                <a:moveTo>
                  <a:pt x="723239" y="0"/>
                </a:moveTo>
                <a:lnTo>
                  <a:pt x="0" y="0"/>
                </a:lnTo>
                <a:lnTo>
                  <a:pt x="0" y="210959"/>
                </a:lnTo>
                <a:lnTo>
                  <a:pt x="723239" y="210959"/>
                </a:lnTo>
                <a:lnTo>
                  <a:pt x="72323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2395" y="6170040"/>
            <a:ext cx="723265" cy="211454"/>
          </a:xfrm>
          <a:custGeom>
            <a:avLst/>
            <a:gdLst/>
            <a:ahLst/>
            <a:cxnLst/>
            <a:rect l="l" t="t" r="r" b="b"/>
            <a:pathLst>
              <a:path w="723265" h="211454">
                <a:moveTo>
                  <a:pt x="361810" y="210959"/>
                </a:moveTo>
                <a:lnTo>
                  <a:pt x="0" y="210959"/>
                </a:lnTo>
                <a:lnTo>
                  <a:pt x="0" y="0"/>
                </a:lnTo>
                <a:lnTo>
                  <a:pt x="723239" y="0"/>
                </a:lnTo>
                <a:lnTo>
                  <a:pt x="723239" y="210959"/>
                </a:lnTo>
                <a:lnTo>
                  <a:pt x="361810" y="210959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2005" y="6164999"/>
            <a:ext cx="431800" cy="215900"/>
          </a:xfrm>
          <a:custGeom>
            <a:avLst/>
            <a:gdLst/>
            <a:ahLst/>
            <a:cxnLst/>
            <a:rect l="l" t="t" r="r" b="b"/>
            <a:pathLst>
              <a:path w="431800" h="215900">
                <a:moveTo>
                  <a:pt x="431634" y="0"/>
                </a:moveTo>
                <a:lnTo>
                  <a:pt x="0" y="0"/>
                </a:lnTo>
                <a:lnTo>
                  <a:pt x="0" y="215646"/>
                </a:lnTo>
                <a:lnTo>
                  <a:pt x="431634" y="215646"/>
                </a:lnTo>
                <a:lnTo>
                  <a:pt x="43163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2005" y="6164999"/>
            <a:ext cx="431800" cy="215900"/>
          </a:xfrm>
          <a:custGeom>
            <a:avLst/>
            <a:gdLst/>
            <a:ahLst/>
            <a:cxnLst/>
            <a:rect l="l" t="t" r="r" b="b"/>
            <a:pathLst>
              <a:path w="431800" h="215900">
                <a:moveTo>
                  <a:pt x="215988" y="215646"/>
                </a:moveTo>
                <a:lnTo>
                  <a:pt x="0" y="215646"/>
                </a:lnTo>
                <a:lnTo>
                  <a:pt x="0" y="0"/>
                </a:lnTo>
                <a:lnTo>
                  <a:pt x="431634" y="0"/>
                </a:lnTo>
                <a:lnTo>
                  <a:pt x="431634" y="215646"/>
                </a:lnTo>
                <a:lnTo>
                  <a:pt x="215988" y="215646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53529" y="2774938"/>
          <a:ext cx="5928991" cy="3640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60"/>
                <a:gridCol w="677544"/>
                <a:gridCol w="586105"/>
                <a:gridCol w="671829"/>
                <a:gridCol w="615950"/>
                <a:gridCol w="675004"/>
                <a:gridCol w="617220"/>
                <a:gridCol w="436879"/>
              </a:tblGrid>
              <a:tr h="4876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М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К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ts val="198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782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0185" marB="0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Г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0185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У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0185" marB="0"/>
                </a:tc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0185" marB="0"/>
                </a:tc>
                <a:tc>
                  <a:txBody>
                    <a:bodyPr/>
                    <a:lstStyle/>
                    <a:p>
                      <a:pPr marR="234950" algn="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0185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Ц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01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643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П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/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М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/>
                </a:tc>
                <a:tc>
                  <a:txBody>
                    <a:bodyPr/>
                    <a:lstStyle/>
                    <a:p>
                      <a:pPr marR="189865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/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/>
                </a:tc>
              </a:tr>
              <a:tr h="678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0" marB="0"/>
                </a:tc>
                <a:tc>
                  <a:txBody>
                    <a:bodyPr/>
                    <a:lstStyle/>
                    <a:p>
                      <a:pPr marR="210185" algn="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П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0" marB="0"/>
                </a:tc>
                <a:tc>
                  <a:txBody>
                    <a:bodyPr/>
                    <a:lstStyle/>
                    <a:p>
                      <a:pPr marR="55244" algn="ctr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68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67981">
                <a:tc>
                  <a:txBody>
                    <a:bodyPr/>
                    <a:lstStyle/>
                    <a:p>
                      <a:pPr marR="275590" algn="r">
                        <a:lnSpc>
                          <a:spcPct val="100000"/>
                        </a:lnSpc>
                        <a:spcBef>
                          <a:spcPts val="1440"/>
                        </a:spcBef>
                        <a:tabLst>
                          <a:tab pos="579755" algn="l"/>
                          <a:tab pos="118046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К	А	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Ф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Л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3571">
                <a:tc>
                  <a:txBody>
                    <a:bodyPr/>
                    <a:lstStyle/>
                    <a:p>
                      <a:pPr marR="239395" algn="r">
                        <a:lnSpc>
                          <a:spcPts val="2080"/>
                        </a:lnSpc>
                        <a:spcBef>
                          <a:spcPts val="14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6055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80"/>
                        </a:lnSpc>
                        <a:spcBef>
                          <a:spcPts val="14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6055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2080"/>
                        </a:lnSpc>
                        <a:spcBef>
                          <a:spcPts val="14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6055" marB="0"/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ts val="2080"/>
                        </a:lnSpc>
                        <a:spcBef>
                          <a:spcPts val="14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6055" marB="0"/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ts val="2080"/>
                        </a:lnSpc>
                        <a:spcBef>
                          <a:spcPts val="146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С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60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6002" y="908278"/>
            <a:ext cx="1151890" cy="1151890"/>
          </a:xfrm>
          <a:custGeom>
            <a:avLst/>
            <a:gdLst/>
            <a:ahLst/>
            <a:cxnLst/>
            <a:rect l="l" t="t" r="r" b="b"/>
            <a:pathLst>
              <a:path w="1151890" h="1151889">
                <a:moveTo>
                  <a:pt x="1151635" y="0"/>
                </a:moveTo>
                <a:lnTo>
                  <a:pt x="0" y="0"/>
                </a:lnTo>
                <a:lnTo>
                  <a:pt x="0" y="1151636"/>
                </a:lnTo>
                <a:lnTo>
                  <a:pt x="1151635" y="1151636"/>
                </a:lnTo>
                <a:lnTo>
                  <a:pt x="1151635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002" y="908278"/>
            <a:ext cx="1151890" cy="1151890"/>
          </a:xfrm>
          <a:custGeom>
            <a:avLst/>
            <a:gdLst/>
            <a:ahLst/>
            <a:cxnLst/>
            <a:rect l="l" t="t" r="r" b="b"/>
            <a:pathLst>
              <a:path w="1151890" h="1151889">
                <a:moveTo>
                  <a:pt x="575995" y="1151636"/>
                </a:moveTo>
                <a:lnTo>
                  <a:pt x="0" y="1151636"/>
                </a:lnTo>
                <a:lnTo>
                  <a:pt x="0" y="0"/>
                </a:lnTo>
                <a:lnTo>
                  <a:pt x="1151635" y="0"/>
                </a:lnTo>
                <a:lnTo>
                  <a:pt x="1151635" y="1151636"/>
                </a:lnTo>
                <a:lnTo>
                  <a:pt x="575995" y="1151636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634" y="1844636"/>
            <a:ext cx="1223645" cy="1296035"/>
          </a:xfrm>
          <a:custGeom>
            <a:avLst/>
            <a:gdLst/>
            <a:ahLst/>
            <a:cxnLst/>
            <a:rect l="l" t="t" r="r" b="b"/>
            <a:pathLst>
              <a:path w="1223645" h="1296035">
                <a:moveTo>
                  <a:pt x="1223644" y="0"/>
                </a:moveTo>
                <a:lnTo>
                  <a:pt x="0" y="0"/>
                </a:lnTo>
                <a:lnTo>
                  <a:pt x="0" y="1295641"/>
                </a:lnTo>
                <a:lnTo>
                  <a:pt x="1223644" y="1295641"/>
                </a:lnTo>
                <a:lnTo>
                  <a:pt x="1223644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3634" y="1844636"/>
            <a:ext cx="1223645" cy="1296035"/>
          </a:xfrm>
          <a:custGeom>
            <a:avLst/>
            <a:gdLst/>
            <a:ahLst/>
            <a:cxnLst/>
            <a:rect l="l" t="t" r="r" b="b"/>
            <a:pathLst>
              <a:path w="1223645" h="1296035">
                <a:moveTo>
                  <a:pt x="612000" y="1295641"/>
                </a:moveTo>
                <a:lnTo>
                  <a:pt x="0" y="1295641"/>
                </a:lnTo>
                <a:lnTo>
                  <a:pt x="0" y="0"/>
                </a:lnTo>
                <a:lnTo>
                  <a:pt x="1223644" y="0"/>
                </a:lnTo>
                <a:lnTo>
                  <a:pt x="1223644" y="1295641"/>
                </a:lnTo>
                <a:lnTo>
                  <a:pt x="612000" y="1295641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3999" y="3140633"/>
            <a:ext cx="1223645" cy="1296035"/>
          </a:xfrm>
          <a:custGeom>
            <a:avLst/>
            <a:gdLst/>
            <a:ahLst/>
            <a:cxnLst/>
            <a:rect l="l" t="t" r="r" b="b"/>
            <a:pathLst>
              <a:path w="1223645" h="1296035">
                <a:moveTo>
                  <a:pt x="1223644" y="0"/>
                </a:moveTo>
                <a:lnTo>
                  <a:pt x="0" y="0"/>
                </a:lnTo>
                <a:lnTo>
                  <a:pt x="0" y="1295641"/>
                </a:lnTo>
                <a:lnTo>
                  <a:pt x="1223644" y="1295641"/>
                </a:lnTo>
                <a:lnTo>
                  <a:pt x="1223644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3999" y="3140633"/>
            <a:ext cx="1223645" cy="1296035"/>
          </a:xfrm>
          <a:custGeom>
            <a:avLst/>
            <a:gdLst/>
            <a:ahLst/>
            <a:cxnLst/>
            <a:rect l="l" t="t" r="r" b="b"/>
            <a:pathLst>
              <a:path w="1223645" h="1296035">
                <a:moveTo>
                  <a:pt x="612000" y="1295641"/>
                </a:moveTo>
                <a:lnTo>
                  <a:pt x="0" y="1295641"/>
                </a:lnTo>
                <a:lnTo>
                  <a:pt x="0" y="0"/>
                </a:lnTo>
                <a:lnTo>
                  <a:pt x="1223644" y="0"/>
                </a:lnTo>
                <a:lnTo>
                  <a:pt x="1223644" y="1295641"/>
                </a:lnTo>
                <a:lnTo>
                  <a:pt x="612000" y="1295641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3634" y="3234956"/>
            <a:ext cx="1223645" cy="1151890"/>
          </a:xfrm>
          <a:custGeom>
            <a:avLst/>
            <a:gdLst/>
            <a:ahLst/>
            <a:cxnLst/>
            <a:rect l="l" t="t" r="r" b="b"/>
            <a:pathLst>
              <a:path w="1223645" h="1151889">
                <a:moveTo>
                  <a:pt x="1223644" y="0"/>
                </a:moveTo>
                <a:lnTo>
                  <a:pt x="0" y="0"/>
                </a:lnTo>
                <a:lnTo>
                  <a:pt x="0" y="1151648"/>
                </a:lnTo>
                <a:lnTo>
                  <a:pt x="1223644" y="1151648"/>
                </a:lnTo>
                <a:lnTo>
                  <a:pt x="1223644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3634" y="3234956"/>
            <a:ext cx="1223645" cy="1151890"/>
          </a:xfrm>
          <a:custGeom>
            <a:avLst/>
            <a:gdLst/>
            <a:ahLst/>
            <a:cxnLst/>
            <a:rect l="l" t="t" r="r" b="b"/>
            <a:pathLst>
              <a:path w="1223645" h="1151889">
                <a:moveTo>
                  <a:pt x="612000" y="1151648"/>
                </a:moveTo>
                <a:lnTo>
                  <a:pt x="0" y="1151648"/>
                </a:lnTo>
                <a:lnTo>
                  <a:pt x="0" y="0"/>
                </a:lnTo>
                <a:lnTo>
                  <a:pt x="1223644" y="0"/>
                </a:lnTo>
                <a:lnTo>
                  <a:pt x="1223644" y="1151648"/>
                </a:lnTo>
                <a:lnTo>
                  <a:pt x="612000" y="1151648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3195" y="4565878"/>
            <a:ext cx="1223645" cy="1080135"/>
          </a:xfrm>
          <a:custGeom>
            <a:avLst/>
            <a:gdLst/>
            <a:ahLst/>
            <a:cxnLst/>
            <a:rect l="l" t="t" r="r" b="b"/>
            <a:pathLst>
              <a:path w="1223645" h="1080135">
                <a:moveTo>
                  <a:pt x="1223644" y="0"/>
                </a:moveTo>
                <a:lnTo>
                  <a:pt x="0" y="0"/>
                </a:lnTo>
                <a:lnTo>
                  <a:pt x="0" y="1079639"/>
                </a:lnTo>
                <a:lnTo>
                  <a:pt x="1223644" y="1079639"/>
                </a:lnTo>
                <a:lnTo>
                  <a:pt x="1223644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3195" y="4565878"/>
            <a:ext cx="1223645" cy="1080135"/>
          </a:xfrm>
          <a:custGeom>
            <a:avLst/>
            <a:gdLst/>
            <a:ahLst/>
            <a:cxnLst/>
            <a:rect l="l" t="t" r="r" b="b"/>
            <a:pathLst>
              <a:path w="1223645" h="1080135">
                <a:moveTo>
                  <a:pt x="612000" y="1079639"/>
                </a:moveTo>
                <a:lnTo>
                  <a:pt x="0" y="1079639"/>
                </a:lnTo>
                <a:lnTo>
                  <a:pt x="0" y="0"/>
                </a:lnTo>
                <a:lnTo>
                  <a:pt x="1223644" y="0"/>
                </a:lnTo>
                <a:lnTo>
                  <a:pt x="1223644" y="1079639"/>
                </a:lnTo>
                <a:lnTo>
                  <a:pt x="612000" y="1079639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6402" y="5639396"/>
            <a:ext cx="1367790" cy="1094740"/>
          </a:xfrm>
          <a:custGeom>
            <a:avLst/>
            <a:gdLst/>
            <a:ahLst/>
            <a:cxnLst/>
            <a:rect l="l" t="t" r="r" b="b"/>
            <a:pathLst>
              <a:path w="1367790" h="1094740">
                <a:moveTo>
                  <a:pt x="1367637" y="0"/>
                </a:moveTo>
                <a:lnTo>
                  <a:pt x="0" y="0"/>
                </a:lnTo>
                <a:lnTo>
                  <a:pt x="0" y="1094397"/>
                </a:lnTo>
                <a:lnTo>
                  <a:pt x="1367637" y="1094397"/>
                </a:lnTo>
                <a:lnTo>
                  <a:pt x="1367637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26402" y="5639396"/>
            <a:ext cx="1367790" cy="1094740"/>
          </a:xfrm>
          <a:custGeom>
            <a:avLst/>
            <a:gdLst/>
            <a:ahLst/>
            <a:cxnLst/>
            <a:rect l="l" t="t" r="r" b="b"/>
            <a:pathLst>
              <a:path w="1367790" h="1094740">
                <a:moveTo>
                  <a:pt x="683996" y="1094397"/>
                </a:moveTo>
                <a:lnTo>
                  <a:pt x="0" y="1094397"/>
                </a:lnTo>
                <a:lnTo>
                  <a:pt x="0" y="0"/>
                </a:lnTo>
                <a:lnTo>
                  <a:pt x="1367637" y="0"/>
                </a:lnTo>
                <a:lnTo>
                  <a:pt x="1367637" y="1094397"/>
                </a:lnTo>
                <a:lnTo>
                  <a:pt x="683996" y="1094397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6477" y="1010526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522008" y="0"/>
                </a:moveTo>
                <a:lnTo>
                  <a:pt x="467283" y="2870"/>
                </a:lnTo>
                <a:lnTo>
                  <a:pt x="413639" y="11874"/>
                </a:lnTo>
                <a:lnTo>
                  <a:pt x="360718" y="26631"/>
                </a:lnTo>
                <a:lnTo>
                  <a:pt x="309600" y="46799"/>
                </a:lnTo>
                <a:lnTo>
                  <a:pt x="260997" y="72351"/>
                </a:lnTo>
                <a:lnTo>
                  <a:pt x="215277" y="103314"/>
                </a:lnTo>
                <a:lnTo>
                  <a:pt x="172808" y="138950"/>
                </a:lnTo>
                <a:lnTo>
                  <a:pt x="134277" y="178917"/>
                </a:lnTo>
                <a:lnTo>
                  <a:pt x="99720" y="222834"/>
                </a:lnTo>
                <a:lnTo>
                  <a:pt x="70205" y="269989"/>
                </a:lnTo>
                <a:lnTo>
                  <a:pt x="45364" y="320395"/>
                </a:lnTo>
                <a:lnTo>
                  <a:pt x="25920" y="373316"/>
                </a:lnTo>
                <a:lnTo>
                  <a:pt x="11518" y="427672"/>
                </a:lnTo>
                <a:lnTo>
                  <a:pt x="3238" y="483476"/>
                </a:lnTo>
                <a:lnTo>
                  <a:pt x="368" y="539991"/>
                </a:lnTo>
                <a:lnTo>
                  <a:pt x="0" y="539991"/>
                </a:lnTo>
                <a:lnTo>
                  <a:pt x="2882" y="596518"/>
                </a:lnTo>
                <a:lnTo>
                  <a:pt x="11518" y="652310"/>
                </a:lnTo>
                <a:lnTo>
                  <a:pt x="25565" y="706678"/>
                </a:lnTo>
                <a:lnTo>
                  <a:pt x="45364" y="759599"/>
                </a:lnTo>
                <a:lnTo>
                  <a:pt x="70205" y="809993"/>
                </a:lnTo>
                <a:lnTo>
                  <a:pt x="99720" y="857148"/>
                </a:lnTo>
                <a:lnTo>
                  <a:pt x="134277" y="901077"/>
                </a:lnTo>
                <a:lnTo>
                  <a:pt x="172808" y="941031"/>
                </a:lnTo>
                <a:lnTo>
                  <a:pt x="215277" y="976668"/>
                </a:lnTo>
                <a:lnTo>
                  <a:pt x="260997" y="1007275"/>
                </a:lnTo>
                <a:lnTo>
                  <a:pt x="309600" y="1032827"/>
                </a:lnTo>
                <a:lnTo>
                  <a:pt x="360718" y="1053350"/>
                </a:lnTo>
                <a:lnTo>
                  <a:pt x="413639" y="1067752"/>
                </a:lnTo>
                <a:lnTo>
                  <a:pt x="467283" y="1076756"/>
                </a:lnTo>
                <a:lnTo>
                  <a:pt x="522008" y="1079639"/>
                </a:lnTo>
                <a:lnTo>
                  <a:pt x="549363" y="1078915"/>
                </a:lnTo>
                <a:lnTo>
                  <a:pt x="603719" y="1072794"/>
                </a:lnTo>
                <a:lnTo>
                  <a:pt x="657009" y="1061275"/>
                </a:lnTo>
                <a:lnTo>
                  <a:pt x="708837" y="1043635"/>
                </a:lnTo>
                <a:lnTo>
                  <a:pt x="758888" y="1020597"/>
                </a:lnTo>
                <a:lnTo>
                  <a:pt x="806043" y="992517"/>
                </a:lnTo>
                <a:lnTo>
                  <a:pt x="850328" y="959027"/>
                </a:lnTo>
                <a:lnTo>
                  <a:pt x="891006" y="921232"/>
                </a:lnTo>
                <a:lnTo>
                  <a:pt x="927366" y="879475"/>
                </a:lnTo>
                <a:lnTo>
                  <a:pt x="959408" y="833754"/>
                </a:lnTo>
                <a:lnTo>
                  <a:pt x="986764" y="784796"/>
                </a:lnTo>
                <a:lnTo>
                  <a:pt x="1009078" y="732955"/>
                </a:lnTo>
                <a:lnTo>
                  <a:pt x="1026007" y="679310"/>
                </a:lnTo>
                <a:lnTo>
                  <a:pt x="1037158" y="624230"/>
                </a:lnTo>
                <a:lnTo>
                  <a:pt x="1042924" y="567715"/>
                </a:lnTo>
                <a:lnTo>
                  <a:pt x="1043647" y="539635"/>
                </a:lnTo>
                <a:lnTo>
                  <a:pt x="1042924" y="511555"/>
                </a:lnTo>
                <a:lnTo>
                  <a:pt x="1037158" y="455028"/>
                </a:lnTo>
                <a:lnTo>
                  <a:pt x="1025639" y="399948"/>
                </a:lnTo>
                <a:lnTo>
                  <a:pt x="1008722" y="346316"/>
                </a:lnTo>
                <a:lnTo>
                  <a:pt x="986764" y="294474"/>
                </a:lnTo>
                <a:lnTo>
                  <a:pt x="959408" y="245871"/>
                </a:lnTo>
                <a:lnTo>
                  <a:pt x="927366" y="200151"/>
                </a:lnTo>
                <a:lnTo>
                  <a:pt x="890638" y="158038"/>
                </a:lnTo>
                <a:lnTo>
                  <a:pt x="850328" y="120230"/>
                </a:lnTo>
                <a:lnTo>
                  <a:pt x="806043" y="87109"/>
                </a:lnTo>
                <a:lnTo>
                  <a:pt x="758888" y="58674"/>
                </a:lnTo>
                <a:lnTo>
                  <a:pt x="708837" y="35991"/>
                </a:lnTo>
                <a:lnTo>
                  <a:pt x="657009" y="18351"/>
                </a:lnTo>
                <a:lnTo>
                  <a:pt x="603719" y="6476"/>
                </a:lnTo>
                <a:lnTo>
                  <a:pt x="549363" y="711"/>
                </a:lnTo>
                <a:lnTo>
                  <a:pt x="522008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6477" y="1010526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368" y="539991"/>
                </a:moveTo>
                <a:lnTo>
                  <a:pt x="1079" y="511911"/>
                </a:lnTo>
                <a:lnTo>
                  <a:pt x="3238" y="483476"/>
                </a:lnTo>
                <a:lnTo>
                  <a:pt x="11518" y="427672"/>
                </a:lnTo>
                <a:lnTo>
                  <a:pt x="25920" y="373316"/>
                </a:lnTo>
                <a:lnTo>
                  <a:pt x="45364" y="320395"/>
                </a:lnTo>
                <a:lnTo>
                  <a:pt x="70205" y="269989"/>
                </a:lnTo>
                <a:lnTo>
                  <a:pt x="99720" y="222834"/>
                </a:lnTo>
                <a:lnTo>
                  <a:pt x="134277" y="178917"/>
                </a:lnTo>
                <a:lnTo>
                  <a:pt x="172808" y="138950"/>
                </a:lnTo>
                <a:lnTo>
                  <a:pt x="215277" y="103314"/>
                </a:lnTo>
                <a:lnTo>
                  <a:pt x="260997" y="72351"/>
                </a:lnTo>
                <a:lnTo>
                  <a:pt x="309600" y="46799"/>
                </a:lnTo>
                <a:lnTo>
                  <a:pt x="360718" y="26631"/>
                </a:lnTo>
                <a:lnTo>
                  <a:pt x="413639" y="11874"/>
                </a:lnTo>
                <a:lnTo>
                  <a:pt x="467283" y="2870"/>
                </a:lnTo>
                <a:lnTo>
                  <a:pt x="522008" y="0"/>
                </a:lnTo>
                <a:lnTo>
                  <a:pt x="576364" y="2870"/>
                </a:lnTo>
                <a:lnTo>
                  <a:pt x="630364" y="11874"/>
                </a:lnTo>
                <a:lnTo>
                  <a:pt x="683285" y="26276"/>
                </a:lnTo>
                <a:lnTo>
                  <a:pt x="734047" y="46799"/>
                </a:lnTo>
                <a:lnTo>
                  <a:pt x="782637" y="72351"/>
                </a:lnTo>
                <a:lnTo>
                  <a:pt x="828357" y="102958"/>
                </a:lnTo>
                <a:lnTo>
                  <a:pt x="870839" y="138595"/>
                </a:lnTo>
                <a:lnTo>
                  <a:pt x="909358" y="178549"/>
                </a:lnTo>
                <a:lnTo>
                  <a:pt x="943927" y="222478"/>
                </a:lnTo>
                <a:lnTo>
                  <a:pt x="973797" y="269633"/>
                </a:lnTo>
                <a:lnTo>
                  <a:pt x="998283" y="320039"/>
                </a:lnTo>
                <a:lnTo>
                  <a:pt x="1018082" y="372948"/>
                </a:lnTo>
                <a:lnTo>
                  <a:pt x="1032128" y="427316"/>
                </a:lnTo>
                <a:lnTo>
                  <a:pt x="1040765" y="483107"/>
                </a:lnTo>
                <a:lnTo>
                  <a:pt x="1043647" y="539635"/>
                </a:lnTo>
                <a:lnTo>
                  <a:pt x="1040765" y="596150"/>
                </a:lnTo>
                <a:lnTo>
                  <a:pt x="1032128" y="651954"/>
                </a:lnTo>
                <a:lnTo>
                  <a:pt x="1018082" y="706310"/>
                </a:lnTo>
                <a:lnTo>
                  <a:pt x="998639" y="759231"/>
                </a:lnTo>
                <a:lnTo>
                  <a:pt x="973797" y="809637"/>
                </a:lnTo>
                <a:lnTo>
                  <a:pt x="943927" y="856792"/>
                </a:lnTo>
                <a:lnTo>
                  <a:pt x="909726" y="900709"/>
                </a:lnTo>
                <a:lnTo>
                  <a:pt x="871207" y="940676"/>
                </a:lnTo>
                <a:lnTo>
                  <a:pt x="828725" y="976312"/>
                </a:lnTo>
                <a:lnTo>
                  <a:pt x="783005" y="1007275"/>
                </a:lnTo>
                <a:lnTo>
                  <a:pt x="734047" y="1032827"/>
                </a:lnTo>
                <a:lnTo>
                  <a:pt x="683285" y="1052995"/>
                </a:lnTo>
                <a:lnTo>
                  <a:pt x="630364" y="1067752"/>
                </a:lnTo>
                <a:lnTo>
                  <a:pt x="576364" y="1076756"/>
                </a:lnTo>
                <a:lnTo>
                  <a:pt x="522008" y="1079639"/>
                </a:lnTo>
                <a:lnTo>
                  <a:pt x="467283" y="1076756"/>
                </a:lnTo>
                <a:lnTo>
                  <a:pt x="413639" y="1067752"/>
                </a:lnTo>
                <a:lnTo>
                  <a:pt x="360718" y="1053350"/>
                </a:lnTo>
                <a:lnTo>
                  <a:pt x="309600" y="1032827"/>
                </a:lnTo>
                <a:lnTo>
                  <a:pt x="260997" y="1007275"/>
                </a:lnTo>
                <a:lnTo>
                  <a:pt x="215277" y="976668"/>
                </a:lnTo>
                <a:lnTo>
                  <a:pt x="172808" y="941031"/>
                </a:lnTo>
                <a:lnTo>
                  <a:pt x="134277" y="901077"/>
                </a:lnTo>
                <a:lnTo>
                  <a:pt x="99720" y="857148"/>
                </a:lnTo>
                <a:lnTo>
                  <a:pt x="70205" y="809993"/>
                </a:lnTo>
                <a:lnTo>
                  <a:pt x="45364" y="759599"/>
                </a:lnTo>
                <a:lnTo>
                  <a:pt x="25565" y="706678"/>
                </a:lnTo>
                <a:lnTo>
                  <a:pt x="11518" y="652310"/>
                </a:lnTo>
                <a:lnTo>
                  <a:pt x="2882" y="596518"/>
                </a:lnTo>
                <a:lnTo>
                  <a:pt x="0" y="539991"/>
                </a:lnTo>
                <a:lnTo>
                  <a:pt x="368" y="539991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6754" y="2187714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522008" y="0"/>
                </a:moveTo>
                <a:lnTo>
                  <a:pt x="467283" y="2882"/>
                </a:lnTo>
                <a:lnTo>
                  <a:pt x="413638" y="11887"/>
                </a:lnTo>
                <a:lnTo>
                  <a:pt x="360730" y="26644"/>
                </a:lnTo>
                <a:lnTo>
                  <a:pt x="309600" y="46799"/>
                </a:lnTo>
                <a:lnTo>
                  <a:pt x="261010" y="72364"/>
                </a:lnTo>
                <a:lnTo>
                  <a:pt x="215290" y="103327"/>
                </a:lnTo>
                <a:lnTo>
                  <a:pt x="172808" y="138963"/>
                </a:lnTo>
                <a:lnTo>
                  <a:pt x="134289" y="178930"/>
                </a:lnTo>
                <a:lnTo>
                  <a:pt x="99720" y="222846"/>
                </a:lnTo>
                <a:lnTo>
                  <a:pt x="70205" y="270001"/>
                </a:lnTo>
                <a:lnTo>
                  <a:pt x="45364" y="320408"/>
                </a:lnTo>
                <a:lnTo>
                  <a:pt x="25920" y="373329"/>
                </a:lnTo>
                <a:lnTo>
                  <a:pt x="11531" y="427685"/>
                </a:lnTo>
                <a:lnTo>
                  <a:pt x="3251" y="483488"/>
                </a:lnTo>
                <a:lnTo>
                  <a:pt x="368" y="540003"/>
                </a:lnTo>
                <a:lnTo>
                  <a:pt x="0" y="540003"/>
                </a:lnTo>
                <a:lnTo>
                  <a:pt x="2882" y="596518"/>
                </a:lnTo>
                <a:lnTo>
                  <a:pt x="11531" y="652322"/>
                </a:lnTo>
                <a:lnTo>
                  <a:pt x="25565" y="706691"/>
                </a:lnTo>
                <a:lnTo>
                  <a:pt x="45364" y="759599"/>
                </a:lnTo>
                <a:lnTo>
                  <a:pt x="70205" y="810005"/>
                </a:lnTo>
                <a:lnTo>
                  <a:pt x="99720" y="857161"/>
                </a:lnTo>
                <a:lnTo>
                  <a:pt x="134289" y="901090"/>
                </a:lnTo>
                <a:lnTo>
                  <a:pt x="172808" y="941044"/>
                </a:lnTo>
                <a:lnTo>
                  <a:pt x="215290" y="976680"/>
                </a:lnTo>
                <a:lnTo>
                  <a:pt x="261010" y="1007287"/>
                </a:lnTo>
                <a:lnTo>
                  <a:pt x="309600" y="1032840"/>
                </a:lnTo>
                <a:lnTo>
                  <a:pt x="360730" y="1053363"/>
                </a:lnTo>
                <a:lnTo>
                  <a:pt x="413638" y="1067765"/>
                </a:lnTo>
                <a:lnTo>
                  <a:pt x="467283" y="1076769"/>
                </a:lnTo>
                <a:lnTo>
                  <a:pt x="522008" y="1079639"/>
                </a:lnTo>
                <a:lnTo>
                  <a:pt x="549363" y="1078928"/>
                </a:lnTo>
                <a:lnTo>
                  <a:pt x="603719" y="1072807"/>
                </a:lnTo>
                <a:lnTo>
                  <a:pt x="657009" y="1061288"/>
                </a:lnTo>
                <a:lnTo>
                  <a:pt x="708850" y="1043647"/>
                </a:lnTo>
                <a:lnTo>
                  <a:pt x="758888" y="1020610"/>
                </a:lnTo>
                <a:lnTo>
                  <a:pt x="806043" y="992530"/>
                </a:lnTo>
                <a:lnTo>
                  <a:pt x="850328" y="959040"/>
                </a:lnTo>
                <a:lnTo>
                  <a:pt x="891006" y="921245"/>
                </a:lnTo>
                <a:lnTo>
                  <a:pt x="927366" y="879487"/>
                </a:lnTo>
                <a:lnTo>
                  <a:pt x="959408" y="833767"/>
                </a:lnTo>
                <a:lnTo>
                  <a:pt x="986764" y="784809"/>
                </a:lnTo>
                <a:lnTo>
                  <a:pt x="1009091" y="732967"/>
                </a:lnTo>
                <a:lnTo>
                  <a:pt x="1026007" y="679322"/>
                </a:lnTo>
                <a:lnTo>
                  <a:pt x="1037170" y="624243"/>
                </a:lnTo>
                <a:lnTo>
                  <a:pt x="1042924" y="567728"/>
                </a:lnTo>
                <a:lnTo>
                  <a:pt x="1043647" y="539648"/>
                </a:lnTo>
                <a:lnTo>
                  <a:pt x="1042924" y="511568"/>
                </a:lnTo>
                <a:lnTo>
                  <a:pt x="1037170" y="455040"/>
                </a:lnTo>
                <a:lnTo>
                  <a:pt x="1025639" y="399961"/>
                </a:lnTo>
                <a:lnTo>
                  <a:pt x="1008722" y="346328"/>
                </a:lnTo>
                <a:lnTo>
                  <a:pt x="986764" y="294487"/>
                </a:lnTo>
                <a:lnTo>
                  <a:pt x="959408" y="245884"/>
                </a:lnTo>
                <a:lnTo>
                  <a:pt x="927366" y="200164"/>
                </a:lnTo>
                <a:lnTo>
                  <a:pt x="890651" y="158051"/>
                </a:lnTo>
                <a:lnTo>
                  <a:pt x="850328" y="120243"/>
                </a:lnTo>
                <a:lnTo>
                  <a:pt x="806043" y="87121"/>
                </a:lnTo>
                <a:lnTo>
                  <a:pt x="758888" y="58686"/>
                </a:lnTo>
                <a:lnTo>
                  <a:pt x="708850" y="36004"/>
                </a:lnTo>
                <a:lnTo>
                  <a:pt x="657009" y="18364"/>
                </a:lnTo>
                <a:lnTo>
                  <a:pt x="603719" y="6489"/>
                </a:lnTo>
                <a:lnTo>
                  <a:pt x="549363" y="723"/>
                </a:lnTo>
                <a:lnTo>
                  <a:pt x="522008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6754" y="2187714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368" y="540003"/>
                </a:moveTo>
                <a:lnTo>
                  <a:pt x="1079" y="511924"/>
                </a:lnTo>
                <a:lnTo>
                  <a:pt x="3251" y="483488"/>
                </a:lnTo>
                <a:lnTo>
                  <a:pt x="11531" y="427685"/>
                </a:lnTo>
                <a:lnTo>
                  <a:pt x="25920" y="373329"/>
                </a:lnTo>
                <a:lnTo>
                  <a:pt x="45364" y="320408"/>
                </a:lnTo>
                <a:lnTo>
                  <a:pt x="70205" y="270001"/>
                </a:lnTo>
                <a:lnTo>
                  <a:pt x="99720" y="222846"/>
                </a:lnTo>
                <a:lnTo>
                  <a:pt x="134289" y="178930"/>
                </a:lnTo>
                <a:lnTo>
                  <a:pt x="172808" y="138963"/>
                </a:lnTo>
                <a:lnTo>
                  <a:pt x="215290" y="103327"/>
                </a:lnTo>
                <a:lnTo>
                  <a:pt x="261010" y="72364"/>
                </a:lnTo>
                <a:lnTo>
                  <a:pt x="309600" y="46799"/>
                </a:lnTo>
                <a:lnTo>
                  <a:pt x="360730" y="26644"/>
                </a:lnTo>
                <a:lnTo>
                  <a:pt x="413638" y="11887"/>
                </a:lnTo>
                <a:lnTo>
                  <a:pt x="467283" y="2882"/>
                </a:lnTo>
                <a:lnTo>
                  <a:pt x="522008" y="0"/>
                </a:lnTo>
                <a:lnTo>
                  <a:pt x="576364" y="2882"/>
                </a:lnTo>
                <a:lnTo>
                  <a:pt x="630364" y="11887"/>
                </a:lnTo>
                <a:lnTo>
                  <a:pt x="683285" y="26288"/>
                </a:lnTo>
                <a:lnTo>
                  <a:pt x="734047" y="46799"/>
                </a:lnTo>
                <a:lnTo>
                  <a:pt x="782650" y="72364"/>
                </a:lnTo>
                <a:lnTo>
                  <a:pt x="828370" y="102971"/>
                </a:lnTo>
                <a:lnTo>
                  <a:pt x="870838" y="138607"/>
                </a:lnTo>
                <a:lnTo>
                  <a:pt x="909370" y="178562"/>
                </a:lnTo>
                <a:lnTo>
                  <a:pt x="943927" y="222491"/>
                </a:lnTo>
                <a:lnTo>
                  <a:pt x="973810" y="269646"/>
                </a:lnTo>
                <a:lnTo>
                  <a:pt x="998283" y="320039"/>
                </a:lnTo>
                <a:lnTo>
                  <a:pt x="1018082" y="372960"/>
                </a:lnTo>
                <a:lnTo>
                  <a:pt x="1032128" y="427329"/>
                </a:lnTo>
                <a:lnTo>
                  <a:pt x="1040764" y="483120"/>
                </a:lnTo>
                <a:lnTo>
                  <a:pt x="1043647" y="539648"/>
                </a:lnTo>
                <a:lnTo>
                  <a:pt x="1040764" y="596163"/>
                </a:lnTo>
                <a:lnTo>
                  <a:pt x="1032128" y="651967"/>
                </a:lnTo>
                <a:lnTo>
                  <a:pt x="1018082" y="706323"/>
                </a:lnTo>
                <a:lnTo>
                  <a:pt x="998639" y="759244"/>
                </a:lnTo>
                <a:lnTo>
                  <a:pt x="973810" y="809650"/>
                </a:lnTo>
                <a:lnTo>
                  <a:pt x="943927" y="856805"/>
                </a:lnTo>
                <a:lnTo>
                  <a:pt x="909726" y="900722"/>
                </a:lnTo>
                <a:lnTo>
                  <a:pt x="871207" y="940688"/>
                </a:lnTo>
                <a:lnTo>
                  <a:pt x="828725" y="976325"/>
                </a:lnTo>
                <a:lnTo>
                  <a:pt x="783005" y="1007287"/>
                </a:lnTo>
                <a:lnTo>
                  <a:pt x="734047" y="1032840"/>
                </a:lnTo>
                <a:lnTo>
                  <a:pt x="683285" y="1053007"/>
                </a:lnTo>
                <a:lnTo>
                  <a:pt x="630364" y="1067765"/>
                </a:lnTo>
                <a:lnTo>
                  <a:pt x="576364" y="1076769"/>
                </a:lnTo>
                <a:lnTo>
                  <a:pt x="522008" y="1079639"/>
                </a:lnTo>
                <a:lnTo>
                  <a:pt x="467283" y="1076769"/>
                </a:lnTo>
                <a:lnTo>
                  <a:pt x="413638" y="1067765"/>
                </a:lnTo>
                <a:lnTo>
                  <a:pt x="360730" y="1053363"/>
                </a:lnTo>
                <a:lnTo>
                  <a:pt x="309600" y="1032840"/>
                </a:lnTo>
                <a:lnTo>
                  <a:pt x="261010" y="1007287"/>
                </a:lnTo>
                <a:lnTo>
                  <a:pt x="215290" y="976680"/>
                </a:lnTo>
                <a:lnTo>
                  <a:pt x="172808" y="941044"/>
                </a:lnTo>
                <a:lnTo>
                  <a:pt x="134289" y="901090"/>
                </a:lnTo>
                <a:lnTo>
                  <a:pt x="99720" y="857161"/>
                </a:lnTo>
                <a:lnTo>
                  <a:pt x="70205" y="810005"/>
                </a:lnTo>
                <a:lnTo>
                  <a:pt x="45364" y="759599"/>
                </a:lnTo>
                <a:lnTo>
                  <a:pt x="25565" y="706691"/>
                </a:lnTo>
                <a:lnTo>
                  <a:pt x="11531" y="652322"/>
                </a:lnTo>
                <a:lnTo>
                  <a:pt x="2882" y="596518"/>
                </a:lnTo>
                <a:lnTo>
                  <a:pt x="0" y="540003"/>
                </a:lnTo>
                <a:lnTo>
                  <a:pt x="368" y="540003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6198" y="3428644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521995" y="0"/>
                </a:moveTo>
                <a:lnTo>
                  <a:pt x="467283" y="2870"/>
                </a:lnTo>
                <a:lnTo>
                  <a:pt x="413638" y="11874"/>
                </a:lnTo>
                <a:lnTo>
                  <a:pt x="360718" y="26631"/>
                </a:lnTo>
                <a:lnTo>
                  <a:pt x="309600" y="46799"/>
                </a:lnTo>
                <a:lnTo>
                  <a:pt x="260997" y="72351"/>
                </a:lnTo>
                <a:lnTo>
                  <a:pt x="215277" y="103314"/>
                </a:lnTo>
                <a:lnTo>
                  <a:pt x="172796" y="138950"/>
                </a:lnTo>
                <a:lnTo>
                  <a:pt x="134277" y="178917"/>
                </a:lnTo>
                <a:lnTo>
                  <a:pt x="99720" y="222834"/>
                </a:lnTo>
                <a:lnTo>
                  <a:pt x="70205" y="269989"/>
                </a:lnTo>
                <a:lnTo>
                  <a:pt x="45364" y="320395"/>
                </a:lnTo>
                <a:lnTo>
                  <a:pt x="25920" y="373316"/>
                </a:lnTo>
                <a:lnTo>
                  <a:pt x="11518" y="427672"/>
                </a:lnTo>
                <a:lnTo>
                  <a:pt x="3238" y="483476"/>
                </a:lnTo>
                <a:lnTo>
                  <a:pt x="355" y="539991"/>
                </a:lnTo>
                <a:lnTo>
                  <a:pt x="0" y="539991"/>
                </a:lnTo>
                <a:lnTo>
                  <a:pt x="2882" y="596519"/>
                </a:lnTo>
                <a:lnTo>
                  <a:pt x="11518" y="652310"/>
                </a:lnTo>
                <a:lnTo>
                  <a:pt x="25565" y="706678"/>
                </a:lnTo>
                <a:lnTo>
                  <a:pt x="45364" y="759599"/>
                </a:lnTo>
                <a:lnTo>
                  <a:pt x="70205" y="809993"/>
                </a:lnTo>
                <a:lnTo>
                  <a:pt x="99720" y="857161"/>
                </a:lnTo>
                <a:lnTo>
                  <a:pt x="134277" y="901077"/>
                </a:lnTo>
                <a:lnTo>
                  <a:pt x="172796" y="941031"/>
                </a:lnTo>
                <a:lnTo>
                  <a:pt x="215277" y="976680"/>
                </a:lnTo>
                <a:lnTo>
                  <a:pt x="260997" y="1007275"/>
                </a:lnTo>
                <a:lnTo>
                  <a:pt x="309600" y="1032840"/>
                </a:lnTo>
                <a:lnTo>
                  <a:pt x="360718" y="1053350"/>
                </a:lnTo>
                <a:lnTo>
                  <a:pt x="413638" y="1067752"/>
                </a:lnTo>
                <a:lnTo>
                  <a:pt x="467283" y="1076756"/>
                </a:lnTo>
                <a:lnTo>
                  <a:pt x="521995" y="1079639"/>
                </a:lnTo>
                <a:lnTo>
                  <a:pt x="549363" y="1078915"/>
                </a:lnTo>
                <a:lnTo>
                  <a:pt x="603719" y="1072794"/>
                </a:lnTo>
                <a:lnTo>
                  <a:pt x="656996" y="1061275"/>
                </a:lnTo>
                <a:lnTo>
                  <a:pt x="708837" y="1043635"/>
                </a:lnTo>
                <a:lnTo>
                  <a:pt x="758875" y="1020597"/>
                </a:lnTo>
                <a:lnTo>
                  <a:pt x="806043" y="992517"/>
                </a:lnTo>
                <a:lnTo>
                  <a:pt x="850315" y="959040"/>
                </a:lnTo>
                <a:lnTo>
                  <a:pt x="891006" y="921232"/>
                </a:lnTo>
                <a:lnTo>
                  <a:pt x="927366" y="879475"/>
                </a:lnTo>
                <a:lnTo>
                  <a:pt x="959396" y="833755"/>
                </a:lnTo>
                <a:lnTo>
                  <a:pt x="986764" y="784796"/>
                </a:lnTo>
                <a:lnTo>
                  <a:pt x="1009078" y="732955"/>
                </a:lnTo>
                <a:lnTo>
                  <a:pt x="1026007" y="679310"/>
                </a:lnTo>
                <a:lnTo>
                  <a:pt x="1037158" y="624230"/>
                </a:lnTo>
                <a:lnTo>
                  <a:pt x="1042923" y="567715"/>
                </a:lnTo>
                <a:lnTo>
                  <a:pt x="1043647" y="539635"/>
                </a:lnTo>
                <a:lnTo>
                  <a:pt x="1042923" y="511556"/>
                </a:lnTo>
                <a:lnTo>
                  <a:pt x="1037158" y="455041"/>
                </a:lnTo>
                <a:lnTo>
                  <a:pt x="1025639" y="399961"/>
                </a:lnTo>
                <a:lnTo>
                  <a:pt x="1008722" y="346316"/>
                </a:lnTo>
                <a:lnTo>
                  <a:pt x="986764" y="294474"/>
                </a:lnTo>
                <a:lnTo>
                  <a:pt x="959396" y="245872"/>
                </a:lnTo>
                <a:lnTo>
                  <a:pt x="927366" y="200152"/>
                </a:lnTo>
                <a:lnTo>
                  <a:pt x="890638" y="158038"/>
                </a:lnTo>
                <a:lnTo>
                  <a:pt x="850315" y="120230"/>
                </a:lnTo>
                <a:lnTo>
                  <a:pt x="806043" y="87109"/>
                </a:lnTo>
                <a:lnTo>
                  <a:pt x="758875" y="58674"/>
                </a:lnTo>
                <a:lnTo>
                  <a:pt x="708837" y="35991"/>
                </a:lnTo>
                <a:lnTo>
                  <a:pt x="656996" y="18351"/>
                </a:lnTo>
                <a:lnTo>
                  <a:pt x="603719" y="6477"/>
                </a:lnTo>
                <a:lnTo>
                  <a:pt x="549363" y="711"/>
                </a:lnTo>
                <a:lnTo>
                  <a:pt x="521995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56198" y="3428644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355" y="539991"/>
                </a:moveTo>
                <a:lnTo>
                  <a:pt x="1079" y="511911"/>
                </a:lnTo>
                <a:lnTo>
                  <a:pt x="3238" y="483476"/>
                </a:lnTo>
                <a:lnTo>
                  <a:pt x="11518" y="427672"/>
                </a:lnTo>
                <a:lnTo>
                  <a:pt x="25920" y="373316"/>
                </a:lnTo>
                <a:lnTo>
                  <a:pt x="45364" y="320395"/>
                </a:lnTo>
                <a:lnTo>
                  <a:pt x="70205" y="269989"/>
                </a:lnTo>
                <a:lnTo>
                  <a:pt x="99720" y="222834"/>
                </a:lnTo>
                <a:lnTo>
                  <a:pt x="134277" y="178917"/>
                </a:lnTo>
                <a:lnTo>
                  <a:pt x="172796" y="138950"/>
                </a:lnTo>
                <a:lnTo>
                  <a:pt x="215277" y="103314"/>
                </a:lnTo>
                <a:lnTo>
                  <a:pt x="260997" y="72351"/>
                </a:lnTo>
                <a:lnTo>
                  <a:pt x="309600" y="46799"/>
                </a:lnTo>
                <a:lnTo>
                  <a:pt x="360718" y="26631"/>
                </a:lnTo>
                <a:lnTo>
                  <a:pt x="413638" y="11874"/>
                </a:lnTo>
                <a:lnTo>
                  <a:pt x="467283" y="2870"/>
                </a:lnTo>
                <a:lnTo>
                  <a:pt x="521995" y="0"/>
                </a:lnTo>
                <a:lnTo>
                  <a:pt x="576364" y="2870"/>
                </a:lnTo>
                <a:lnTo>
                  <a:pt x="630364" y="11874"/>
                </a:lnTo>
                <a:lnTo>
                  <a:pt x="683285" y="26276"/>
                </a:lnTo>
                <a:lnTo>
                  <a:pt x="734047" y="46799"/>
                </a:lnTo>
                <a:lnTo>
                  <a:pt x="782637" y="72351"/>
                </a:lnTo>
                <a:lnTo>
                  <a:pt x="828357" y="102958"/>
                </a:lnTo>
                <a:lnTo>
                  <a:pt x="870838" y="138595"/>
                </a:lnTo>
                <a:lnTo>
                  <a:pt x="909358" y="178549"/>
                </a:lnTo>
                <a:lnTo>
                  <a:pt x="943927" y="222478"/>
                </a:lnTo>
                <a:lnTo>
                  <a:pt x="973797" y="269633"/>
                </a:lnTo>
                <a:lnTo>
                  <a:pt x="998283" y="320040"/>
                </a:lnTo>
                <a:lnTo>
                  <a:pt x="1018082" y="372960"/>
                </a:lnTo>
                <a:lnTo>
                  <a:pt x="1032116" y="427316"/>
                </a:lnTo>
                <a:lnTo>
                  <a:pt x="1040764" y="483120"/>
                </a:lnTo>
                <a:lnTo>
                  <a:pt x="1043647" y="539635"/>
                </a:lnTo>
                <a:lnTo>
                  <a:pt x="1040764" y="596150"/>
                </a:lnTo>
                <a:lnTo>
                  <a:pt x="1032116" y="651954"/>
                </a:lnTo>
                <a:lnTo>
                  <a:pt x="1018082" y="706310"/>
                </a:lnTo>
                <a:lnTo>
                  <a:pt x="998639" y="759231"/>
                </a:lnTo>
                <a:lnTo>
                  <a:pt x="973797" y="809637"/>
                </a:lnTo>
                <a:lnTo>
                  <a:pt x="943927" y="856792"/>
                </a:lnTo>
                <a:lnTo>
                  <a:pt x="909726" y="900709"/>
                </a:lnTo>
                <a:lnTo>
                  <a:pt x="871207" y="940676"/>
                </a:lnTo>
                <a:lnTo>
                  <a:pt x="828725" y="976312"/>
                </a:lnTo>
                <a:lnTo>
                  <a:pt x="783005" y="1007275"/>
                </a:lnTo>
                <a:lnTo>
                  <a:pt x="734047" y="1032840"/>
                </a:lnTo>
                <a:lnTo>
                  <a:pt x="683285" y="1052995"/>
                </a:lnTo>
                <a:lnTo>
                  <a:pt x="630364" y="1067752"/>
                </a:lnTo>
                <a:lnTo>
                  <a:pt x="576364" y="1076756"/>
                </a:lnTo>
                <a:lnTo>
                  <a:pt x="521995" y="1079639"/>
                </a:lnTo>
                <a:lnTo>
                  <a:pt x="467283" y="1076756"/>
                </a:lnTo>
                <a:lnTo>
                  <a:pt x="413638" y="1067752"/>
                </a:lnTo>
                <a:lnTo>
                  <a:pt x="360718" y="1053350"/>
                </a:lnTo>
                <a:lnTo>
                  <a:pt x="309600" y="1032840"/>
                </a:lnTo>
                <a:lnTo>
                  <a:pt x="260997" y="1007275"/>
                </a:lnTo>
                <a:lnTo>
                  <a:pt x="215277" y="976680"/>
                </a:lnTo>
                <a:lnTo>
                  <a:pt x="172796" y="941031"/>
                </a:lnTo>
                <a:lnTo>
                  <a:pt x="134277" y="901077"/>
                </a:lnTo>
                <a:lnTo>
                  <a:pt x="99720" y="857161"/>
                </a:lnTo>
                <a:lnTo>
                  <a:pt x="70205" y="809993"/>
                </a:lnTo>
                <a:lnTo>
                  <a:pt x="45364" y="759599"/>
                </a:lnTo>
                <a:lnTo>
                  <a:pt x="25565" y="706678"/>
                </a:lnTo>
                <a:lnTo>
                  <a:pt x="11518" y="652310"/>
                </a:lnTo>
                <a:lnTo>
                  <a:pt x="2882" y="596519"/>
                </a:lnTo>
                <a:lnTo>
                  <a:pt x="0" y="539991"/>
                </a:lnTo>
                <a:lnTo>
                  <a:pt x="355" y="539991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4194" y="4652645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522008" y="0"/>
                </a:moveTo>
                <a:lnTo>
                  <a:pt x="467283" y="2870"/>
                </a:lnTo>
                <a:lnTo>
                  <a:pt x="413651" y="11874"/>
                </a:lnTo>
                <a:lnTo>
                  <a:pt x="360730" y="26631"/>
                </a:lnTo>
                <a:lnTo>
                  <a:pt x="309600" y="46799"/>
                </a:lnTo>
                <a:lnTo>
                  <a:pt x="261010" y="72351"/>
                </a:lnTo>
                <a:lnTo>
                  <a:pt x="215290" y="103314"/>
                </a:lnTo>
                <a:lnTo>
                  <a:pt x="172808" y="138950"/>
                </a:lnTo>
                <a:lnTo>
                  <a:pt x="134289" y="178917"/>
                </a:lnTo>
                <a:lnTo>
                  <a:pt x="99720" y="222834"/>
                </a:lnTo>
                <a:lnTo>
                  <a:pt x="70205" y="269989"/>
                </a:lnTo>
                <a:lnTo>
                  <a:pt x="45364" y="320395"/>
                </a:lnTo>
                <a:lnTo>
                  <a:pt x="25920" y="373316"/>
                </a:lnTo>
                <a:lnTo>
                  <a:pt x="11531" y="427672"/>
                </a:lnTo>
                <a:lnTo>
                  <a:pt x="3251" y="483476"/>
                </a:lnTo>
                <a:lnTo>
                  <a:pt x="368" y="539991"/>
                </a:lnTo>
                <a:lnTo>
                  <a:pt x="0" y="539991"/>
                </a:lnTo>
                <a:lnTo>
                  <a:pt x="2882" y="596518"/>
                </a:lnTo>
                <a:lnTo>
                  <a:pt x="11531" y="652310"/>
                </a:lnTo>
                <a:lnTo>
                  <a:pt x="25565" y="706678"/>
                </a:lnTo>
                <a:lnTo>
                  <a:pt x="45364" y="759599"/>
                </a:lnTo>
                <a:lnTo>
                  <a:pt x="70205" y="809993"/>
                </a:lnTo>
                <a:lnTo>
                  <a:pt x="99720" y="857161"/>
                </a:lnTo>
                <a:lnTo>
                  <a:pt x="134289" y="901077"/>
                </a:lnTo>
                <a:lnTo>
                  <a:pt x="172808" y="941031"/>
                </a:lnTo>
                <a:lnTo>
                  <a:pt x="215290" y="976680"/>
                </a:lnTo>
                <a:lnTo>
                  <a:pt x="261010" y="1007275"/>
                </a:lnTo>
                <a:lnTo>
                  <a:pt x="309600" y="1032840"/>
                </a:lnTo>
                <a:lnTo>
                  <a:pt x="360730" y="1053350"/>
                </a:lnTo>
                <a:lnTo>
                  <a:pt x="413651" y="1067752"/>
                </a:lnTo>
                <a:lnTo>
                  <a:pt x="467283" y="1076756"/>
                </a:lnTo>
                <a:lnTo>
                  <a:pt x="522008" y="1079639"/>
                </a:lnTo>
                <a:lnTo>
                  <a:pt x="549363" y="1078915"/>
                </a:lnTo>
                <a:lnTo>
                  <a:pt x="603719" y="1072794"/>
                </a:lnTo>
                <a:lnTo>
                  <a:pt x="657009" y="1061275"/>
                </a:lnTo>
                <a:lnTo>
                  <a:pt x="708850" y="1043635"/>
                </a:lnTo>
                <a:lnTo>
                  <a:pt x="758888" y="1020597"/>
                </a:lnTo>
                <a:lnTo>
                  <a:pt x="806043" y="992517"/>
                </a:lnTo>
                <a:lnTo>
                  <a:pt x="850328" y="959040"/>
                </a:lnTo>
                <a:lnTo>
                  <a:pt x="891006" y="921232"/>
                </a:lnTo>
                <a:lnTo>
                  <a:pt x="927366" y="879474"/>
                </a:lnTo>
                <a:lnTo>
                  <a:pt x="959408" y="833754"/>
                </a:lnTo>
                <a:lnTo>
                  <a:pt x="986764" y="784796"/>
                </a:lnTo>
                <a:lnTo>
                  <a:pt x="1009091" y="732955"/>
                </a:lnTo>
                <a:lnTo>
                  <a:pt x="1026007" y="679310"/>
                </a:lnTo>
                <a:lnTo>
                  <a:pt x="1037170" y="624230"/>
                </a:lnTo>
                <a:lnTo>
                  <a:pt x="1042924" y="567715"/>
                </a:lnTo>
                <a:lnTo>
                  <a:pt x="1043647" y="539635"/>
                </a:lnTo>
                <a:lnTo>
                  <a:pt x="1042924" y="511555"/>
                </a:lnTo>
                <a:lnTo>
                  <a:pt x="1037170" y="455040"/>
                </a:lnTo>
                <a:lnTo>
                  <a:pt x="1025651" y="399961"/>
                </a:lnTo>
                <a:lnTo>
                  <a:pt x="1008722" y="346316"/>
                </a:lnTo>
                <a:lnTo>
                  <a:pt x="986764" y="294474"/>
                </a:lnTo>
                <a:lnTo>
                  <a:pt x="959408" y="245871"/>
                </a:lnTo>
                <a:lnTo>
                  <a:pt x="927366" y="200151"/>
                </a:lnTo>
                <a:lnTo>
                  <a:pt x="890651" y="158038"/>
                </a:lnTo>
                <a:lnTo>
                  <a:pt x="850328" y="120230"/>
                </a:lnTo>
                <a:lnTo>
                  <a:pt x="806043" y="87109"/>
                </a:lnTo>
                <a:lnTo>
                  <a:pt x="758888" y="58673"/>
                </a:lnTo>
                <a:lnTo>
                  <a:pt x="708850" y="35991"/>
                </a:lnTo>
                <a:lnTo>
                  <a:pt x="657009" y="18351"/>
                </a:lnTo>
                <a:lnTo>
                  <a:pt x="603719" y="6476"/>
                </a:lnTo>
                <a:lnTo>
                  <a:pt x="549363" y="711"/>
                </a:lnTo>
                <a:lnTo>
                  <a:pt x="522008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4194" y="4652645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5">
                <a:moveTo>
                  <a:pt x="368" y="539991"/>
                </a:moveTo>
                <a:lnTo>
                  <a:pt x="1079" y="511911"/>
                </a:lnTo>
                <a:lnTo>
                  <a:pt x="3251" y="483476"/>
                </a:lnTo>
                <a:lnTo>
                  <a:pt x="11531" y="427672"/>
                </a:lnTo>
                <a:lnTo>
                  <a:pt x="25920" y="373316"/>
                </a:lnTo>
                <a:lnTo>
                  <a:pt x="45364" y="320395"/>
                </a:lnTo>
                <a:lnTo>
                  <a:pt x="70205" y="269989"/>
                </a:lnTo>
                <a:lnTo>
                  <a:pt x="99720" y="222834"/>
                </a:lnTo>
                <a:lnTo>
                  <a:pt x="134289" y="178917"/>
                </a:lnTo>
                <a:lnTo>
                  <a:pt x="172808" y="138950"/>
                </a:lnTo>
                <a:lnTo>
                  <a:pt x="215290" y="103314"/>
                </a:lnTo>
                <a:lnTo>
                  <a:pt x="261010" y="72351"/>
                </a:lnTo>
                <a:lnTo>
                  <a:pt x="309600" y="46799"/>
                </a:lnTo>
                <a:lnTo>
                  <a:pt x="360730" y="26631"/>
                </a:lnTo>
                <a:lnTo>
                  <a:pt x="413651" y="11874"/>
                </a:lnTo>
                <a:lnTo>
                  <a:pt x="467283" y="2870"/>
                </a:lnTo>
                <a:lnTo>
                  <a:pt x="522008" y="0"/>
                </a:lnTo>
                <a:lnTo>
                  <a:pt x="576364" y="2870"/>
                </a:lnTo>
                <a:lnTo>
                  <a:pt x="630364" y="11874"/>
                </a:lnTo>
                <a:lnTo>
                  <a:pt x="683285" y="26276"/>
                </a:lnTo>
                <a:lnTo>
                  <a:pt x="734047" y="46799"/>
                </a:lnTo>
                <a:lnTo>
                  <a:pt x="782650" y="72351"/>
                </a:lnTo>
                <a:lnTo>
                  <a:pt x="828370" y="102958"/>
                </a:lnTo>
                <a:lnTo>
                  <a:pt x="870851" y="138595"/>
                </a:lnTo>
                <a:lnTo>
                  <a:pt x="909370" y="178549"/>
                </a:lnTo>
                <a:lnTo>
                  <a:pt x="943927" y="222478"/>
                </a:lnTo>
                <a:lnTo>
                  <a:pt x="973810" y="269633"/>
                </a:lnTo>
                <a:lnTo>
                  <a:pt x="998283" y="320039"/>
                </a:lnTo>
                <a:lnTo>
                  <a:pt x="1018082" y="372960"/>
                </a:lnTo>
                <a:lnTo>
                  <a:pt x="1032128" y="427316"/>
                </a:lnTo>
                <a:lnTo>
                  <a:pt x="1040765" y="483120"/>
                </a:lnTo>
                <a:lnTo>
                  <a:pt x="1043647" y="539635"/>
                </a:lnTo>
                <a:lnTo>
                  <a:pt x="1040765" y="596150"/>
                </a:lnTo>
                <a:lnTo>
                  <a:pt x="1032128" y="651954"/>
                </a:lnTo>
                <a:lnTo>
                  <a:pt x="1018082" y="706310"/>
                </a:lnTo>
                <a:lnTo>
                  <a:pt x="998651" y="759231"/>
                </a:lnTo>
                <a:lnTo>
                  <a:pt x="973810" y="809637"/>
                </a:lnTo>
                <a:lnTo>
                  <a:pt x="943927" y="856792"/>
                </a:lnTo>
                <a:lnTo>
                  <a:pt x="909726" y="900709"/>
                </a:lnTo>
                <a:lnTo>
                  <a:pt x="871207" y="940676"/>
                </a:lnTo>
                <a:lnTo>
                  <a:pt x="828725" y="976312"/>
                </a:lnTo>
                <a:lnTo>
                  <a:pt x="783005" y="1007275"/>
                </a:lnTo>
                <a:lnTo>
                  <a:pt x="734047" y="1032840"/>
                </a:lnTo>
                <a:lnTo>
                  <a:pt x="683285" y="1052995"/>
                </a:lnTo>
                <a:lnTo>
                  <a:pt x="630364" y="1067752"/>
                </a:lnTo>
                <a:lnTo>
                  <a:pt x="576364" y="1076756"/>
                </a:lnTo>
                <a:lnTo>
                  <a:pt x="522008" y="1079639"/>
                </a:lnTo>
                <a:lnTo>
                  <a:pt x="467283" y="1076756"/>
                </a:lnTo>
                <a:lnTo>
                  <a:pt x="413651" y="1067752"/>
                </a:lnTo>
                <a:lnTo>
                  <a:pt x="360730" y="1053350"/>
                </a:lnTo>
                <a:lnTo>
                  <a:pt x="309600" y="1032840"/>
                </a:lnTo>
                <a:lnTo>
                  <a:pt x="261010" y="1007275"/>
                </a:lnTo>
                <a:lnTo>
                  <a:pt x="215290" y="976680"/>
                </a:lnTo>
                <a:lnTo>
                  <a:pt x="172808" y="941031"/>
                </a:lnTo>
                <a:lnTo>
                  <a:pt x="134289" y="901077"/>
                </a:lnTo>
                <a:lnTo>
                  <a:pt x="99720" y="857161"/>
                </a:lnTo>
                <a:lnTo>
                  <a:pt x="70205" y="809993"/>
                </a:lnTo>
                <a:lnTo>
                  <a:pt x="45364" y="759599"/>
                </a:lnTo>
                <a:lnTo>
                  <a:pt x="25565" y="706678"/>
                </a:lnTo>
                <a:lnTo>
                  <a:pt x="11531" y="652310"/>
                </a:lnTo>
                <a:lnTo>
                  <a:pt x="2882" y="596518"/>
                </a:lnTo>
                <a:lnTo>
                  <a:pt x="0" y="539991"/>
                </a:lnTo>
                <a:lnTo>
                  <a:pt x="368" y="539991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74194" y="5684037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4">
                <a:moveTo>
                  <a:pt x="522008" y="0"/>
                </a:moveTo>
                <a:lnTo>
                  <a:pt x="467283" y="2882"/>
                </a:lnTo>
                <a:lnTo>
                  <a:pt x="413651" y="11887"/>
                </a:lnTo>
                <a:lnTo>
                  <a:pt x="360730" y="26644"/>
                </a:lnTo>
                <a:lnTo>
                  <a:pt x="309600" y="46799"/>
                </a:lnTo>
                <a:lnTo>
                  <a:pt x="261010" y="72364"/>
                </a:lnTo>
                <a:lnTo>
                  <a:pt x="215290" y="103327"/>
                </a:lnTo>
                <a:lnTo>
                  <a:pt x="172808" y="138963"/>
                </a:lnTo>
                <a:lnTo>
                  <a:pt x="134289" y="178917"/>
                </a:lnTo>
                <a:lnTo>
                  <a:pt x="99720" y="222846"/>
                </a:lnTo>
                <a:lnTo>
                  <a:pt x="70205" y="270001"/>
                </a:lnTo>
                <a:lnTo>
                  <a:pt x="45364" y="320408"/>
                </a:lnTo>
                <a:lnTo>
                  <a:pt x="25920" y="373316"/>
                </a:lnTo>
                <a:lnTo>
                  <a:pt x="11531" y="427685"/>
                </a:lnTo>
                <a:lnTo>
                  <a:pt x="3251" y="483476"/>
                </a:lnTo>
                <a:lnTo>
                  <a:pt x="368" y="540003"/>
                </a:lnTo>
                <a:lnTo>
                  <a:pt x="0" y="540003"/>
                </a:lnTo>
                <a:lnTo>
                  <a:pt x="2882" y="596518"/>
                </a:lnTo>
                <a:lnTo>
                  <a:pt x="11531" y="652322"/>
                </a:lnTo>
                <a:lnTo>
                  <a:pt x="25565" y="706678"/>
                </a:lnTo>
                <a:lnTo>
                  <a:pt x="45364" y="759599"/>
                </a:lnTo>
                <a:lnTo>
                  <a:pt x="70205" y="810005"/>
                </a:lnTo>
                <a:lnTo>
                  <a:pt x="99720" y="857161"/>
                </a:lnTo>
                <a:lnTo>
                  <a:pt x="134289" y="901077"/>
                </a:lnTo>
                <a:lnTo>
                  <a:pt x="172808" y="941044"/>
                </a:lnTo>
                <a:lnTo>
                  <a:pt x="215290" y="976680"/>
                </a:lnTo>
                <a:lnTo>
                  <a:pt x="261010" y="1007287"/>
                </a:lnTo>
                <a:lnTo>
                  <a:pt x="309600" y="1032840"/>
                </a:lnTo>
                <a:lnTo>
                  <a:pt x="360730" y="1053363"/>
                </a:lnTo>
                <a:lnTo>
                  <a:pt x="413651" y="1067765"/>
                </a:lnTo>
                <a:lnTo>
                  <a:pt x="467283" y="1076756"/>
                </a:lnTo>
                <a:lnTo>
                  <a:pt x="522008" y="1079639"/>
                </a:lnTo>
                <a:lnTo>
                  <a:pt x="549363" y="1078928"/>
                </a:lnTo>
                <a:lnTo>
                  <a:pt x="603719" y="1072807"/>
                </a:lnTo>
                <a:lnTo>
                  <a:pt x="657009" y="1061288"/>
                </a:lnTo>
                <a:lnTo>
                  <a:pt x="708850" y="1043647"/>
                </a:lnTo>
                <a:lnTo>
                  <a:pt x="758888" y="1020597"/>
                </a:lnTo>
                <a:lnTo>
                  <a:pt x="806043" y="992517"/>
                </a:lnTo>
                <a:lnTo>
                  <a:pt x="850328" y="959040"/>
                </a:lnTo>
                <a:lnTo>
                  <a:pt x="891006" y="921245"/>
                </a:lnTo>
                <a:lnTo>
                  <a:pt x="927366" y="879487"/>
                </a:lnTo>
                <a:lnTo>
                  <a:pt x="959408" y="833767"/>
                </a:lnTo>
                <a:lnTo>
                  <a:pt x="986764" y="784796"/>
                </a:lnTo>
                <a:lnTo>
                  <a:pt x="1009091" y="732967"/>
                </a:lnTo>
                <a:lnTo>
                  <a:pt x="1026007" y="679322"/>
                </a:lnTo>
                <a:lnTo>
                  <a:pt x="1037170" y="624243"/>
                </a:lnTo>
                <a:lnTo>
                  <a:pt x="1042924" y="567728"/>
                </a:lnTo>
                <a:lnTo>
                  <a:pt x="1043647" y="539648"/>
                </a:lnTo>
                <a:lnTo>
                  <a:pt x="1042924" y="511568"/>
                </a:lnTo>
                <a:lnTo>
                  <a:pt x="1037170" y="455040"/>
                </a:lnTo>
                <a:lnTo>
                  <a:pt x="1025651" y="399961"/>
                </a:lnTo>
                <a:lnTo>
                  <a:pt x="1008722" y="346316"/>
                </a:lnTo>
                <a:lnTo>
                  <a:pt x="986764" y="294487"/>
                </a:lnTo>
                <a:lnTo>
                  <a:pt x="959408" y="245884"/>
                </a:lnTo>
                <a:lnTo>
                  <a:pt x="927366" y="200164"/>
                </a:lnTo>
                <a:lnTo>
                  <a:pt x="890651" y="158038"/>
                </a:lnTo>
                <a:lnTo>
                  <a:pt x="850328" y="120243"/>
                </a:lnTo>
                <a:lnTo>
                  <a:pt x="806043" y="87121"/>
                </a:lnTo>
                <a:lnTo>
                  <a:pt x="758888" y="58686"/>
                </a:lnTo>
                <a:lnTo>
                  <a:pt x="708850" y="36004"/>
                </a:lnTo>
                <a:lnTo>
                  <a:pt x="657009" y="18364"/>
                </a:lnTo>
                <a:lnTo>
                  <a:pt x="603719" y="6476"/>
                </a:lnTo>
                <a:lnTo>
                  <a:pt x="549363" y="723"/>
                </a:lnTo>
                <a:lnTo>
                  <a:pt x="522008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4194" y="5684037"/>
            <a:ext cx="1043940" cy="1080135"/>
          </a:xfrm>
          <a:custGeom>
            <a:avLst/>
            <a:gdLst/>
            <a:ahLst/>
            <a:cxnLst/>
            <a:rect l="l" t="t" r="r" b="b"/>
            <a:pathLst>
              <a:path w="1043940" h="1080134">
                <a:moveTo>
                  <a:pt x="368" y="540003"/>
                </a:moveTo>
                <a:lnTo>
                  <a:pt x="1079" y="511924"/>
                </a:lnTo>
                <a:lnTo>
                  <a:pt x="3251" y="483476"/>
                </a:lnTo>
                <a:lnTo>
                  <a:pt x="11531" y="427685"/>
                </a:lnTo>
                <a:lnTo>
                  <a:pt x="25920" y="373316"/>
                </a:lnTo>
                <a:lnTo>
                  <a:pt x="45364" y="320408"/>
                </a:lnTo>
                <a:lnTo>
                  <a:pt x="70205" y="270001"/>
                </a:lnTo>
                <a:lnTo>
                  <a:pt x="99720" y="222846"/>
                </a:lnTo>
                <a:lnTo>
                  <a:pt x="134289" y="178917"/>
                </a:lnTo>
                <a:lnTo>
                  <a:pt x="172808" y="138963"/>
                </a:lnTo>
                <a:lnTo>
                  <a:pt x="215290" y="103327"/>
                </a:lnTo>
                <a:lnTo>
                  <a:pt x="261010" y="72364"/>
                </a:lnTo>
                <a:lnTo>
                  <a:pt x="309600" y="46799"/>
                </a:lnTo>
                <a:lnTo>
                  <a:pt x="360730" y="26644"/>
                </a:lnTo>
                <a:lnTo>
                  <a:pt x="413651" y="11887"/>
                </a:lnTo>
                <a:lnTo>
                  <a:pt x="467283" y="2882"/>
                </a:lnTo>
                <a:lnTo>
                  <a:pt x="522008" y="0"/>
                </a:lnTo>
                <a:lnTo>
                  <a:pt x="576364" y="2882"/>
                </a:lnTo>
                <a:lnTo>
                  <a:pt x="630364" y="11887"/>
                </a:lnTo>
                <a:lnTo>
                  <a:pt x="683285" y="26276"/>
                </a:lnTo>
                <a:lnTo>
                  <a:pt x="734047" y="46799"/>
                </a:lnTo>
                <a:lnTo>
                  <a:pt x="782650" y="72364"/>
                </a:lnTo>
                <a:lnTo>
                  <a:pt x="828370" y="102958"/>
                </a:lnTo>
                <a:lnTo>
                  <a:pt x="870851" y="138607"/>
                </a:lnTo>
                <a:lnTo>
                  <a:pt x="909370" y="178561"/>
                </a:lnTo>
                <a:lnTo>
                  <a:pt x="943927" y="222478"/>
                </a:lnTo>
                <a:lnTo>
                  <a:pt x="973810" y="269646"/>
                </a:lnTo>
                <a:lnTo>
                  <a:pt x="998283" y="320039"/>
                </a:lnTo>
                <a:lnTo>
                  <a:pt x="1018082" y="372960"/>
                </a:lnTo>
                <a:lnTo>
                  <a:pt x="1032128" y="427316"/>
                </a:lnTo>
                <a:lnTo>
                  <a:pt x="1040765" y="483120"/>
                </a:lnTo>
                <a:lnTo>
                  <a:pt x="1043647" y="539648"/>
                </a:lnTo>
                <a:lnTo>
                  <a:pt x="1040765" y="596163"/>
                </a:lnTo>
                <a:lnTo>
                  <a:pt x="1032128" y="651967"/>
                </a:lnTo>
                <a:lnTo>
                  <a:pt x="1018082" y="706323"/>
                </a:lnTo>
                <a:lnTo>
                  <a:pt x="998651" y="759244"/>
                </a:lnTo>
                <a:lnTo>
                  <a:pt x="973810" y="809637"/>
                </a:lnTo>
                <a:lnTo>
                  <a:pt x="943927" y="856805"/>
                </a:lnTo>
                <a:lnTo>
                  <a:pt x="909726" y="900722"/>
                </a:lnTo>
                <a:lnTo>
                  <a:pt x="871207" y="940676"/>
                </a:lnTo>
                <a:lnTo>
                  <a:pt x="828725" y="976325"/>
                </a:lnTo>
                <a:lnTo>
                  <a:pt x="783005" y="1007287"/>
                </a:lnTo>
                <a:lnTo>
                  <a:pt x="734047" y="1032840"/>
                </a:lnTo>
                <a:lnTo>
                  <a:pt x="683285" y="1053007"/>
                </a:lnTo>
                <a:lnTo>
                  <a:pt x="630364" y="1067765"/>
                </a:lnTo>
                <a:lnTo>
                  <a:pt x="576364" y="1076756"/>
                </a:lnTo>
                <a:lnTo>
                  <a:pt x="522008" y="1079639"/>
                </a:lnTo>
                <a:lnTo>
                  <a:pt x="467283" y="1076756"/>
                </a:lnTo>
                <a:lnTo>
                  <a:pt x="413651" y="1067765"/>
                </a:lnTo>
                <a:lnTo>
                  <a:pt x="360730" y="1053363"/>
                </a:lnTo>
                <a:lnTo>
                  <a:pt x="309600" y="1032840"/>
                </a:lnTo>
                <a:lnTo>
                  <a:pt x="261010" y="1007287"/>
                </a:lnTo>
                <a:lnTo>
                  <a:pt x="215290" y="976680"/>
                </a:lnTo>
                <a:lnTo>
                  <a:pt x="172808" y="941044"/>
                </a:lnTo>
                <a:lnTo>
                  <a:pt x="134289" y="901077"/>
                </a:lnTo>
                <a:lnTo>
                  <a:pt x="99720" y="857161"/>
                </a:lnTo>
                <a:lnTo>
                  <a:pt x="70205" y="810005"/>
                </a:lnTo>
                <a:lnTo>
                  <a:pt x="45364" y="759599"/>
                </a:lnTo>
                <a:lnTo>
                  <a:pt x="25565" y="706678"/>
                </a:lnTo>
                <a:lnTo>
                  <a:pt x="11531" y="652322"/>
                </a:lnTo>
                <a:lnTo>
                  <a:pt x="2882" y="596518"/>
                </a:lnTo>
                <a:lnTo>
                  <a:pt x="0" y="540003"/>
                </a:lnTo>
                <a:lnTo>
                  <a:pt x="368" y="540003"/>
                </a:lnTo>
                <a:close/>
              </a:path>
            </a:pathLst>
          </a:custGeom>
          <a:ln w="2843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ВЫ</a:t>
            </a:r>
            <a:r>
              <a:rPr spc="-110" dirty="0"/>
              <a:t>В</a:t>
            </a:r>
            <a:r>
              <a:rPr spc="-45" dirty="0"/>
              <a:t>О</a:t>
            </a:r>
            <a:r>
              <a:rPr dirty="0"/>
              <a:t>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3297" y="1300226"/>
            <a:ext cx="78263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Наше </a:t>
            </a:r>
            <a:r>
              <a:rPr sz="2400" i="1" spc="-10" dirty="0">
                <a:latin typeface="Arial"/>
                <a:cs typeface="Arial"/>
              </a:rPr>
              <a:t>здоровье зависит </a:t>
            </a:r>
            <a:r>
              <a:rPr sz="2400" i="1" dirty="0">
                <a:latin typeface="Arial"/>
                <a:cs typeface="Arial"/>
              </a:rPr>
              <a:t>от </a:t>
            </a:r>
            <a:r>
              <a:rPr sz="2400" i="1" spc="-15" dirty="0">
                <a:latin typeface="Arial"/>
                <a:cs typeface="Arial"/>
              </a:rPr>
              <a:t>организации </a:t>
            </a:r>
            <a:r>
              <a:rPr sz="2400" i="1" spc="-10" dirty="0">
                <a:latin typeface="Arial"/>
                <a:cs typeface="Arial"/>
              </a:rPr>
              <a:t>правильного  питания, </a:t>
            </a:r>
            <a:r>
              <a:rPr sz="2400" i="1" dirty="0">
                <a:latin typeface="Arial"/>
                <a:cs typeface="Arial"/>
              </a:rPr>
              <a:t>и </a:t>
            </a:r>
            <a:r>
              <a:rPr sz="2400" i="1" spc="-10" dirty="0">
                <a:latin typeface="Arial"/>
                <a:cs typeface="Arial"/>
              </a:rPr>
              <a:t>сравнивая </a:t>
            </a:r>
            <a:r>
              <a:rPr sz="2400" i="1" spc="-5" dirty="0">
                <a:latin typeface="Arial"/>
                <a:cs typeface="Arial"/>
              </a:rPr>
              <a:t>продукты, мы выяснили, </a:t>
            </a:r>
            <a:r>
              <a:rPr sz="2400" i="1" spc="-15" dirty="0">
                <a:latin typeface="Arial"/>
                <a:cs typeface="Arial"/>
              </a:rPr>
              <a:t>что  </a:t>
            </a:r>
            <a:r>
              <a:rPr sz="2400" i="1" spc="-5" dirty="0">
                <a:latin typeface="Arial"/>
                <a:cs typeface="Arial"/>
              </a:rPr>
              <a:t>пища </a:t>
            </a:r>
            <a:r>
              <a:rPr sz="2400" i="1" spc="-15" dirty="0">
                <a:latin typeface="Arial"/>
                <a:cs typeface="Arial"/>
              </a:rPr>
              <a:t>должна </a:t>
            </a:r>
            <a:r>
              <a:rPr sz="2400" i="1" spc="-5" dirty="0">
                <a:latin typeface="Arial"/>
                <a:cs typeface="Arial"/>
              </a:rPr>
              <a:t>содержать </a:t>
            </a:r>
            <a:r>
              <a:rPr sz="2400" i="1" spc="-20" dirty="0">
                <a:latin typeface="Arial"/>
                <a:cs typeface="Arial"/>
              </a:rPr>
              <a:t>белки, </a:t>
            </a:r>
            <a:r>
              <a:rPr sz="2400" i="1" spc="-5" dirty="0">
                <a:latin typeface="Arial"/>
                <a:cs typeface="Arial"/>
              </a:rPr>
              <a:t>жиры, </a:t>
            </a:r>
            <a:r>
              <a:rPr sz="2400" i="1" spc="-15" dirty="0">
                <a:latin typeface="Arial"/>
                <a:cs typeface="Arial"/>
              </a:rPr>
              <a:t>углеводы,  </a:t>
            </a:r>
            <a:r>
              <a:rPr sz="2400" i="1" spc="-10" dirty="0">
                <a:latin typeface="Arial"/>
                <a:cs typeface="Arial"/>
              </a:rPr>
              <a:t>витамины, минеральные </a:t>
            </a:r>
            <a:r>
              <a:rPr sz="2400" i="1" spc="-20" dirty="0">
                <a:latin typeface="Arial"/>
                <a:cs typeface="Arial"/>
              </a:rPr>
              <a:t>вещества </a:t>
            </a:r>
            <a:r>
              <a:rPr sz="2400" i="1" dirty="0">
                <a:latin typeface="Arial"/>
                <a:cs typeface="Arial"/>
              </a:rPr>
              <a:t>и </a:t>
            </a:r>
            <a:r>
              <a:rPr sz="2400" i="1" spc="-50" dirty="0">
                <a:latin typeface="Arial"/>
                <a:cs typeface="Arial"/>
              </a:rPr>
              <a:t>воду. </a:t>
            </a:r>
            <a:r>
              <a:rPr sz="2400" i="1" spc="-15" dirty="0">
                <a:latin typeface="Arial"/>
                <a:cs typeface="Arial"/>
              </a:rPr>
              <a:t>Это  </a:t>
            </a:r>
            <a:r>
              <a:rPr sz="2400" i="1" spc="-10" dirty="0">
                <a:latin typeface="Arial"/>
                <a:cs typeface="Arial"/>
              </a:rPr>
              <a:t>самое </a:t>
            </a:r>
            <a:r>
              <a:rPr sz="2400" i="1" spc="-15" dirty="0">
                <a:latin typeface="Arial"/>
                <a:cs typeface="Arial"/>
              </a:rPr>
              <a:t>необходимое </a:t>
            </a:r>
            <a:r>
              <a:rPr sz="2400" i="1" spc="-5" dirty="0">
                <a:latin typeface="Arial"/>
                <a:cs typeface="Arial"/>
              </a:rPr>
              <a:t>для </a:t>
            </a:r>
            <a:r>
              <a:rPr sz="2400" i="1" spc="-20" dirty="0">
                <a:latin typeface="Arial"/>
                <a:cs typeface="Arial"/>
              </a:rPr>
              <a:t>вашего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организма.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5638" y="3422878"/>
            <a:ext cx="6192354" cy="3406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27"/>
            <a:ext cx="9143631" cy="6855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0659"/>
            <a:ext cx="5151120" cy="99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100"/>
              </a:spcBef>
            </a:pPr>
            <a:r>
              <a:rPr sz="3150" b="0" spc="-30" dirty="0">
                <a:latin typeface="Arial Black"/>
                <a:cs typeface="Arial Black"/>
              </a:rPr>
              <a:t>ЧТО </a:t>
            </a:r>
            <a:r>
              <a:rPr sz="3150" b="0" spc="-40" dirty="0">
                <a:latin typeface="Arial Black"/>
                <a:cs typeface="Arial Black"/>
              </a:rPr>
              <a:t>ТАКОЕ</a:t>
            </a:r>
            <a:r>
              <a:rPr sz="3150" b="0" spc="-250" dirty="0">
                <a:latin typeface="Arial Black"/>
                <a:cs typeface="Arial Black"/>
              </a:rPr>
              <a:t> </a:t>
            </a:r>
            <a:r>
              <a:rPr sz="3150" b="0" spc="-45" dirty="0">
                <a:latin typeface="Arial Black"/>
                <a:cs typeface="Arial Black"/>
              </a:rPr>
              <a:t>ЗДОРОВОЕ  ПИТАНИЕ?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7497" y="1949297"/>
            <a:ext cx="356044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Здоровое питание </a:t>
            </a:r>
            <a:r>
              <a:rPr sz="1800" dirty="0">
                <a:latin typeface="Arial"/>
                <a:cs typeface="Arial"/>
              </a:rPr>
              <a:t>— </a:t>
            </a:r>
            <a:r>
              <a:rPr sz="1800" spc="-25" dirty="0">
                <a:latin typeface="Arial"/>
                <a:cs typeface="Arial"/>
              </a:rPr>
              <a:t>это  </a:t>
            </a:r>
            <a:r>
              <a:rPr sz="1800" spc="-5" dirty="0">
                <a:latin typeface="Arial"/>
                <a:cs typeface="Arial"/>
              </a:rPr>
              <a:t>питание </a:t>
            </a:r>
            <a:r>
              <a:rPr sz="1800" spc="-15" dirty="0">
                <a:latin typeface="Arial"/>
                <a:cs typeface="Arial"/>
              </a:rPr>
              <a:t>обеспечивающее </a:t>
            </a:r>
            <a:r>
              <a:rPr sz="1800" spc="-50" dirty="0">
                <a:latin typeface="Arial"/>
                <a:cs typeface="Arial"/>
              </a:rPr>
              <a:t>рост,  </a:t>
            </a:r>
            <a:r>
              <a:rPr sz="1800" spc="-5" dirty="0">
                <a:latin typeface="Arial"/>
                <a:cs typeface="Arial"/>
              </a:rPr>
              <a:t>нормальное развитие </a:t>
            </a:r>
            <a:r>
              <a:rPr sz="1800" dirty="0">
                <a:latin typeface="Arial"/>
                <a:cs typeface="Arial"/>
              </a:rPr>
              <a:t>и  </a:t>
            </a:r>
            <a:r>
              <a:rPr sz="1800" spc="-10" dirty="0">
                <a:latin typeface="Arial"/>
                <a:cs typeface="Arial"/>
              </a:rPr>
              <a:t>жизнедеятельность человека,  способствующее </a:t>
            </a:r>
            <a:r>
              <a:rPr sz="1800" spc="-5" dirty="0">
                <a:latin typeface="Arial"/>
                <a:cs typeface="Arial"/>
              </a:rPr>
              <a:t>укреплению </a:t>
            </a:r>
            <a:r>
              <a:rPr sz="1800" spc="-20" dirty="0">
                <a:latin typeface="Arial"/>
                <a:cs typeface="Arial"/>
              </a:rPr>
              <a:t>его  </a:t>
            </a:r>
            <a:r>
              <a:rPr sz="1800" spc="-10" dirty="0">
                <a:latin typeface="Arial"/>
                <a:cs typeface="Arial"/>
              </a:rPr>
              <a:t>здоровья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профилактике  </a:t>
            </a:r>
            <a:r>
              <a:rPr sz="1800" spc="-10" dirty="0">
                <a:latin typeface="Arial"/>
                <a:cs typeface="Arial"/>
              </a:rPr>
              <a:t>заболеваний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2594" y="2793961"/>
            <a:ext cx="996315" cy="1320800"/>
          </a:xfrm>
          <a:custGeom>
            <a:avLst/>
            <a:gdLst/>
            <a:ahLst/>
            <a:cxnLst/>
            <a:rect l="l" t="t" r="r" b="b"/>
            <a:pathLst>
              <a:path w="996314" h="1320800">
                <a:moveTo>
                  <a:pt x="995768" y="0"/>
                </a:moveTo>
                <a:lnTo>
                  <a:pt x="0" y="1320482"/>
                </a:lnTo>
              </a:path>
            </a:pathLst>
          </a:custGeom>
          <a:ln w="12599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2925" y="4089234"/>
            <a:ext cx="82435" cy="91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5437" y="2793961"/>
            <a:ext cx="784860" cy="1316355"/>
          </a:xfrm>
          <a:custGeom>
            <a:avLst/>
            <a:gdLst/>
            <a:ahLst/>
            <a:cxnLst/>
            <a:rect l="l" t="t" r="r" b="b"/>
            <a:pathLst>
              <a:path w="784859" h="1316354">
                <a:moveTo>
                  <a:pt x="0" y="0"/>
                </a:moveTo>
                <a:lnTo>
                  <a:pt x="784440" y="1315796"/>
                </a:lnTo>
              </a:path>
            </a:pathLst>
          </a:custGeom>
          <a:ln w="12599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873" y="4086720"/>
            <a:ext cx="78130" cy="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6098" y="4212615"/>
            <a:ext cx="1336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Недоедание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85533" y="4212615"/>
            <a:ext cx="1333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Переедание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51765" y="4734001"/>
            <a:ext cx="2400846" cy="173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637" y="4662004"/>
            <a:ext cx="3012478" cy="1807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377" y="652576"/>
            <a:ext cx="8092440" cy="1487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3200" spc="-10" dirty="0">
                <a:solidFill>
                  <a:srgbClr val="000000"/>
                </a:solidFill>
              </a:rPr>
              <a:t>Недоедание. </a:t>
            </a:r>
            <a:r>
              <a:rPr sz="3200" b="0" spc="-20" dirty="0">
                <a:solidFill>
                  <a:srgbClr val="000000"/>
                </a:solidFill>
                <a:latin typeface="Arial"/>
                <a:cs typeface="Arial"/>
              </a:rPr>
              <a:t>Человек </a:t>
            </a:r>
            <a:r>
              <a:rPr sz="3200" b="0" spc="-25" dirty="0">
                <a:solidFill>
                  <a:srgbClr val="000000"/>
                </a:solidFill>
                <a:latin typeface="Arial"/>
                <a:cs typeface="Arial"/>
              </a:rPr>
              <a:t>получает  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недостаточно </a:t>
            </a:r>
            <a:r>
              <a:rPr sz="3200" b="0" spc="-25" dirty="0">
                <a:solidFill>
                  <a:srgbClr val="000000"/>
                </a:solidFill>
                <a:latin typeface="Arial"/>
                <a:cs typeface="Arial"/>
              </a:rPr>
              <a:t>питательных </a:t>
            </a:r>
            <a:r>
              <a:rPr sz="3200" b="0" spc="-15" dirty="0">
                <a:solidFill>
                  <a:srgbClr val="000000"/>
                </a:solidFill>
                <a:latin typeface="Arial"/>
                <a:cs typeface="Arial"/>
              </a:rPr>
              <a:t>элементов, что  </a:t>
            </a:r>
            <a:r>
              <a:rPr sz="3200" b="0" spc="-30" dirty="0">
                <a:solidFill>
                  <a:srgbClr val="000000"/>
                </a:solidFill>
                <a:latin typeface="Arial"/>
                <a:cs typeface="Arial"/>
              </a:rPr>
              <a:t>может </a:t>
            </a:r>
            <a:r>
              <a:rPr sz="3200" b="0" spc="-10" dirty="0">
                <a:solidFill>
                  <a:srgbClr val="000000"/>
                </a:solidFill>
                <a:latin typeface="Arial"/>
                <a:cs typeface="Arial"/>
              </a:rPr>
              <a:t>привести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к </a:t>
            </a:r>
            <a:r>
              <a:rPr sz="3200" b="0" spc="-15" dirty="0">
                <a:solidFill>
                  <a:srgbClr val="000000"/>
                </a:solidFill>
                <a:latin typeface="Arial"/>
                <a:cs typeface="Arial"/>
              </a:rPr>
              <a:t>истощению</a:t>
            </a:r>
            <a:r>
              <a:rPr sz="3200" b="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b="0" spc="-15" dirty="0">
                <a:solidFill>
                  <a:srgbClr val="000000"/>
                </a:solidFill>
                <a:latin typeface="Arial"/>
                <a:cs typeface="Arial"/>
              </a:rPr>
              <a:t>организма.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42" y="3460584"/>
            <a:ext cx="7682865" cy="246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Arial"/>
                <a:cs typeface="Arial"/>
              </a:rPr>
              <a:t>Переедание. </a:t>
            </a:r>
            <a:r>
              <a:rPr sz="3200" spc="-5" dirty="0">
                <a:latin typeface="Arial"/>
                <a:cs typeface="Arial"/>
              </a:rPr>
              <a:t>Из-за </a:t>
            </a:r>
            <a:r>
              <a:rPr sz="3200" spc="-15" dirty="0">
                <a:latin typeface="Arial"/>
                <a:cs typeface="Arial"/>
              </a:rPr>
              <a:t>переедания </a:t>
            </a:r>
            <a:r>
              <a:rPr sz="3200" spc="-20" dirty="0">
                <a:latin typeface="Arial"/>
                <a:cs typeface="Arial"/>
              </a:rPr>
              <a:t>человек  </a:t>
            </a:r>
            <a:r>
              <a:rPr sz="3200" spc="-25" dirty="0">
                <a:latin typeface="Arial"/>
                <a:cs typeface="Arial"/>
              </a:rPr>
              <a:t>получает </a:t>
            </a:r>
            <a:r>
              <a:rPr sz="3200" dirty="0">
                <a:latin typeface="Arial"/>
                <a:cs typeface="Arial"/>
              </a:rPr>
              <a:t>слишком </a:t>
            </a:r>
            <a:r>
              <a:rPr sz="3200" spc="-15" dirty="0">
                <a:latin typeface="Arial"/>
                <a:cs typeface="Arial"/>
              </a:rPr>
              <a:t>много </a:t>
            </a:r>
            <a:r>
              <a:rPr sz="3200" spc="-30" dirty="0">
                <a:latin typeface="Arial"/>
                <a:cs typeface="Arial"/>
              </a:rPr>
              <a:t>питательных  </a:t>
            </a:r>
            <a:r>
              <a:rPr sz="3200" spc="-20" dirty="0">
                <a:latin typeface="Arial"/>
                <a:cs typeface="Arial"/>
              </a:rPr>
              <a:t>элементов, </a:t>
            </a:r>
            <a:r>
              <a:rPr sz="3200" spc="-15" dirty="0">
                <a:latin typeface="Arial"/>
                <a:cs typeface="Arial"/>
              </a:rPr>
              <a:t>что приводит </a:t>
            </a:r>
            <a:r>
              <a:rPr sz="3200" dirty="0">
                <a:latin typeface="Arial"/>
                <a:cs typeface="Arial"/>
              </a:rPr>
              <a:t>к </a:t>
            </a:r>
            <a:r>
              <a:rPr sz="3200" spc="-15" dirty="0">
                <a:latin typeface="Arial"/>
                <a:cs typeface="Arial"/>
              </a:rPr>
              <a:t>появлению  </a:t>
            </a:r>
            <a:r>
              <a:rPr sz="3200" spc="-30" dirty="0">
                <a:latin typeface="Arial"/>
                <a:cs typeface="Arial"/>
              </a:rPr>
              <a:t>телесного </a:t>
            </a:r>
            <a:r>
              <a:rPr sz="3200" spc="-5" dirty="0">
                <a:latin typeface="Arial"/>
                <a:cs typeface="Arial"/>
              </a:rPr>
              <a:t>жира </a:t>
            </a:r>
            <a:r>
              <a:rPr sz="3200" dirty="0">
                <a:latin typeface="Arial"/>
                <a:cs typeface="Arial"/>
              </a:rPr>
              <a:t>и </a:t>
            </a:r>
            <a:r>
              <a:rPr sz="3200" spc="-30" dirty="0">
                <a:latin typeface="Arial"/>
                <a:cs typeface="Arial"/>
              </a:rPr>
              <a:t>следовательно </a:t>
            </a:r>
            <a:r>
              <a:rPr sz="3200" dirty="0">
                <a:latin typeface="Arial"/>
                <a:cs typeface="Arial"/>
              </a:rPr>
              <a:t>к  </a:t>
            </a:r>
            <a:r>
              <a:rPr sz="3200" spc="-10" dirty="0">
                <a:latin typeface="Arial"/>
                <a:cs typeface="Arial"/>
              </a:rPr>
              <a:t>ожирению.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378" y="866063"/>
            <a:ext cx="6076315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b="0" spc="-35" dirty="0">
                <a:latin typeface="Arial Black"/>
                <a:cs typeface="Arial Black"/>
              </a:rPr>
              <a:t>РЕКОМЕНДАЦИИ</a:t>
            </a:r>
            <a:r>
              <a:rPr sz="3100" b="0" spc="-180" dirty="0">
                <a:latin typeface="Arial Black"/>
                <a:cs typeface="Arial Black"/>
              </a:rPr>
              <a:t> </a:t>
            </a:r>
            <a:r>
              <a:rPr sz="3100" b="0" spc="-35" dirty="0">
                <a:latin typeface="Arial Black"/>
                <a:cs typeface="Arial Black"/>
              </a:rPr>
              <a:t>ПИТАНИЯ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741" y="1786940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741" y="2518460"/>
            <a:ext cx="165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741" y="3981500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741" y="4713020"/>
            <a:ext cx="165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818" y="1804580"/>
            <a:ext cx="646430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latin typeface="Arial"/>
                <a:cs typeface="Arial"/>
              </a:rPr>
              <a:t>Будьте </a:t>
            </a:r>
            <a:r>
              <a:rPr sz="2400" dirty="0">
                <a:latin typeface="Arial"/>
                <a:cs typeface="Arial"/>
              </a:rPr>
              <a:t>активны – </a:t>
            </a:r>
            <a:r>
              <a:rPr sz="2400" spc="-15" dirty="0">
                <a:latin typeface="Arial"/>
                <a:cs typeface="Arial"/>
              </a:rPr>
              <a:t>двигайтесь больше, </a:t>
            </a:r>
            <a:r>
              <a:rPr sz="2400" spc="-10" dirty="0">
                <a:latin typeface="Arial"/>
                <a:cs typeface="Arial"/>
              </a:rPr>
              <a:t>сидите  </a:t>
            </a:r>
            <a:r>
              <a:rPr sz="2400" spc="-5" dirty="0">
                <a:latin typeface="Arial"/>
                <a:cs typeface="Arial"/>
              </a:rPr>
              <a:t>меньше</a:t>
            </a:r>
            <a:endParaRPr sz="2400">
              <a:latin typeface="Arial"/>
              <a:cs typeface="Arial"/>
            </a:endParaRPr>
          </a:p>
          <a:p>
            <a:pPr marL="12700" marR="2585085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Начинайте </a:t>
            </a:r>
            <a:r>
              <a:rPr sz="2400" spc="-5" dirty="0">
                <a:latin typeface="Arial"/>
                <a:cs typeface="Arial"/>
              </a:rPr>
              <a:t>день </a:t>
            </a:r>
            <a:r>
              <a:rPr sz="2400" dirty="0">
                <a:latin typeface="Arial"/>
                <a:cs typeface="Arial"/>
              </a:rPr>
              <a:t>с </a:t>
            </a:r>
            <a:r>
              <a:rPr sz="2400" spc="-5" dirty="0">
                <a:latin typeface="Arial"/>
                <a:cs typeface="Arial"/>
              </a:rPr>
              <a:t>завтрака  </a:t>
            </a:r>
            <a:r>
              <a:rPr sz="2400" spc="-10" dirty="0">
                <a:latin typeface="Arial"/>
                <a:cs typeface="Arial"/>
              </a:rPr>
              <a:t>Питайтесь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регулярно</a:t>
            </a:r>
            <a:endParaRPr sz="2400">
              <a:latin typeface="Arial"/>
              <a:cs typeface="Arial"/>
            </a:endParaRPr>
          </a:p>
          <a:p>
            <a:pPr marL="12700" marR="921385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Больше </a:t>
            </a:r>
            <a:r>
              <a:rPr sz="2400" spc="-10" dirty="0">
                <a:latin typeface="Arial"/>
                <a:cs typeface="Arial"/>
              </a:rPr>
              <a:t>продуктов, </a:t>
            </a:r>
            <a:r>
              <a:rPr sz="2400" spc="-20" dirty="0">
                <a:latin typeface="Arial"/>
                <a:cs typeface="Arial"/>
              </a:rPr>
              <a:t>богатых </a:t>
            </a:r>
            <a:r>
              <a:rPr sz="2400" spc="-10" dirty="0">
                <a:latin typeface="Arial"/>
                <a:cs typeface="Arial"/>
              </a:rPr>
              <a:t>пищевыми  волокнами</a:t>
            </a:r>
            <a:endParaRPr sz="2400">
              <a:latin typeface="Arial"/>
              <a:cs typeface="Arial"/>
            </a:endParaRPr>
          </a:p>
          <a:p>
            <a:pPr marL="12700" marR="723900">
              <a:lnSpc>
                <a:spcPct val="100000"/>
              </a:lnSpc>
            </a:pPr>
            <a:r>
              <a:rPr sz="2400" spc="-50" dirty="0">
                <a:latin typeface="Arial"/>
                <a:cs typeface="Arial"/>
              </a:rPr>
              <a:t>Ешьте </a:t>
            </a:r>
            <a:r>
              <a:rPr sz="2400" spc="10" dirty="0">
                <a:latin typeface="Arial"/>
                <a:cs typeface="Arial"/>
              </a:rPr>
              <a:t>как </a:t>
            </a:r>
            <a:r>
              <a:rPr sz="2400" spc="-5" dirty="0">
                <a:latin typeface="Arial"/>
                <a:cs typeface="Arial"/>
              </a:rPr>
              <a:t>минимум </a:t>
            </a:r>
            <a:r>
              <a:rPr sz="2400" dirty="0">
                <a:latin typeface="Arial"/>
                <a:cs typeface="Arial"/>
              </a:rPr>
              <a:t>5 </a:t>
            </a:r>
            <a:r>
              <a:rPr sz="2400" spc="-15" dirty="0">
                <a:latin typeface="Arial"/>
                <a:cs typeface="Arial"/>
              </a:rPr>
              <a:t>горстей </a:t>
            </a:r>
            <a:r>
              <a:rPr sz="2400" spc="-10" dirty="0">
                <a:latin typeface="Arial"/>
                <a:cs typeface="Arial"/>
              </a:rPr>
              <a:t>фруктов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15" dirty="0">
                <a:latin typeface="Arial"/>
                <a:cs typeface="Arial"/>
              </a:rPr>
              <a:t>овощей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день</a:t>
            </a:r>
            <a:endParaRPr sz="2400">
              <a:latin typeface="Arial"/>
              <a:cs typeface="Arial"/>
            </a:endParaRPr>
          </a:p>
          <a:p>
            <a:pPr marL="12700" marR="55626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Отдавайте предпочтение </a:t>
            </a:r>
            <a:r>
              <a:rPr sz="2400" spc="-5" dirty="0">
                <a:latin typeface="Arial"/>
                <a:cs typeface="Arial"/>
              </a:rPr>
              <a:t>не </a:t>
            </a:r>
            <a:r>
              <a:rPr sz="2400" spc="-55" dirty="0">
                <a:latin typeface="Arial"/>
                <a:cs typeface="Arial"/>
              </a:rPr>
              <a:t>мясу,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15" dirty="0">
                <a:latin typeface="Arial"/>
                <a:cs typeface="Arial"/>
              </a:rPr>
              <a:t>рыбе  </a:t>
            </a:r>
            <a:r>
              <a:rPr sz="2400" spc="-25" dirty="0">
                <a:latin typeface="Arial"/>
                <a:cs typeface="Arial"/>
              </a:rPr>
              <a:t>Потребляйте </a:t>
            </a:r>
            <a:r>
              <a:rPr sz="2400" spc="-5" dirty="0">
                <a:latin typeface="Arial"/>
                <a:cs typeface="Arial"/>
              </a:rPr>
              <a:t>жиры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разумно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Меньше </a:t>
            </a:r>
            <a:r>
              <a:rPr sz="2400" spc="-10" dirty="0">
                <a:latin typeface="Arial"/>
                <a:cs typeface="Arial"/>
              </a:rPr>
              <a:t>сахара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6726" y="116268"/>
            <a:ext cx="1043279" cy="1241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585" y="638543"/>
            <a:ext cx="5384165" cy="1276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2750" b="0" spc="-60" dirty="0">
                <a:latin typeface="Arial Black"/>
                <a:cs typeface="Arial Black"/>
              </a:rPr>
              <a:t>ПИЩУ, </a:t>
            </a:r>
            <a:r>
              <a:rPr sz="2750" b="0" spc="-65" dirty="0">
                <a:latin typeface="Arial Black"/>
                <a:cs typeface="Arial Black"/>
              </a:rPr>
              <a:t>КОТОРУЮ </a:t>
            </a:r>
            <a:r>
              <a:rPr sz="2750" b="0" spc="-45" dirty="0">
                <a:latin typeface="Arial Black"/>
                <a:cs typeface="Arial Black"/>
              </a:rPr>
              <a:t>МЫ</a:t>
            </a:r>
            <a:r>
              <a:rPr sz="2750" b="0" spc="-330" dirty="0">
                <a:latin typeface="Arial Black"/>
                <a:cs typeface="Arial Black"/>
              </a:rPr>
              <a:t> </a:t>
            </a:r>
            <a:r>
              <a:rPr sz="2750" b="0" spc="-55" dirty="0">
                <a:latin typeface="Arial Black"/>
                <a:cs typeface="Arial Black"/>
              </a:rPr>
              <a:t>ЕДИМ  </a:t>
            </a:r>
            <a:r>
              <a:rPr sz="2750" b="0" spc="-65" dirty="0">
                <a:latin typeface="Arial Black"/>
                <a:cs typeface="Arial Black"/>
              </a:rPr>
              <a:t>МОЖНО РАЗДЕЛИТЬ </a:t>
            </a:r>
            <a:r>
              <a:rPr sz="2750" b="0" spc="-40" dirty="0">
                <a:latin typeface="Arial Black"/>
                <a:cs typeface="Arial Black"/>
              </a:rPr>
              <a:t>НА </a:t>
            </a:r>
            <a:r>
              <a:rPr sz="2750" b="0" spc="-10" dirty="0">
                <a:latin typeface="Arial Black"/>
                <a:cs typeface="Arial Black"/>
              </a:rPr>
              <a:t>3  </a:t>
            </a:r>
            <a:r>
              <a:rPr sz="2750" b="0" spc="-65" dirty="0">
                <a:latin typeface="Arial Black"/>
                <a:cs typeface="Arial Black"/>
              </a:rPr>
              <a:t>КАТЕГОРИИ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579" y="2452217"/>
            <a:ext cx="23152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Полезные. </a:t>
            </a:r>
            <a:r>
              <a:rPr sz="1800" spc="-5" dirty="0">
                <a:latin typeface="Arial"/>
                <a:cs typeface="Arial"/>
              </a:rPr>
              <a:t>Продукты,  </a:t>
            </a:r>
            <a:r>
              <a:rPr sz="1800" spc="-15" dirty="0">
                <a:latin typeface="Arial"/>
                <a:cs typeface="Arial"/>
              </a:rPr>
              <a:t>которые </a:t>
            </a:r>
            <a:r>
              <a:rPr sz="1800" spc="-5" dirty="0">
                <a:latin typeface="Arial"/>
                <a:cs typeface="Arial"/>
              </a:rPr>
              <a:t>можно </a:t>
            </a:r>
            <a:r>
              <a:rPr sz="1800" dirty="0">
                <a:latin typeface="Arial"/>
                <a:cs typeface="Arial"/>
              </a:rPr>
              <a:t>и  нужно </a:t>
            </a:r>
            <a:r>
              <a:rPr sz="1800" spc="-5" dirty="0">
                <a:latin typeface="Arial"/>
                <a:cs typeface="Arial"/>
              </a:rPr>
              <a:t>есть </a:t>
            </a:r>
            <a:r>
              <a:rPr sz="1800" spc="5" dirty="0">
                <a:latin typeface="Arial"/>
                <a:cs typeface="Arial"/>
              </a:rPr>
              <a:t>каждый  </a:t>
            </a:r>
            <a:r>
              <a:rPr sz="1800" spc="-5" dirty="0">
                <a:latin typeface="Arial"/>
                <a:cs typeface="Arial"/>
              </a:rPr>
              <a:t>день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8276" y="1947964"/>
            <a:ext cx="2691765" cy="459105"/>
          </a:xfrm>
          <a:custGeom>
            <a:avLst/>
            <a:gdLst/>
            <a:ahLst/>
            <a:cxnLst/>
            <a:rect l="l" t="t" r="r" b="b"/>
            <a:pathLst>
              <a:path w="2691765" h="459105">
                <a:moveTo>
                  <a:pt x="2691358" y="0"/>
                </a:moveTo>
                <a:lnTo>
                  <a:pt x="0" y="458635"/>
                </a:lnTo>
              </a:path>
            </a:pathLst>
          </a:custGeom>
          <a:ln w="12599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7276" y="2363762"/>
            <a:ext cx="92887" cy="86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0262" y="2467698"/>
            <a:ext cx="205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Продукты,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которые  </a:t>
            </a:r>
            <a:r>
              <a:rPr sz="1800" spc="-5" dirty="0">
                <a:latin typeface="Arial"/>
                <a:cs typeface="Arial"/>
              </a:rPr>
              <a:t>есть </a:t>
            </a:r>
            <a:r>
              <a:rPr sz="1800" spc="-10" dirty="0">
                <a:latin typeface="Arial"/>
                <a:cs typeface="Arial"/>
              </a:rPr>
              <a:t>стоит реже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85601" y="1948319"/>
            <a:ext cx="13970" cy="405765"/>
          </a:xfrm>
          <a:custGeom>
            <a:avLst/>
            <a:gdLst/>
            <a:ahLst/>
            <a:cxnLst/>
            <a:rect l="l" t="t" r="r" b="b"/>
            <a:pathLst>
              <a:path w="13970" h="405764">
                <a:moveTo>
                  <a:pt x="13677" y="0"/>
                </a:moveTo>
                <a:lnTo>
                  <a:pt x="0" y="405358"/>
                </a:lnTo>
              </a:path>
            </a:pathLst>
          </a:custGeom>
          <a:ln w="12599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1316" y="2346845"/>
            <a:ext cx="88201" cy="89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02185" y="2452217"/>
            <a:ext cx="22015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Вредные. Продукты,  </a:t>
            </a:r>
            <a:r>
              <a:rPr sz="1800" spc="-15" dirty="0">
                <a:latin typeface="Arial"/>
                <a:cs typeface="Arial"/>
              </a:rPr>
              <a:t>которые </a:t>
            </a:r>
            <a:r>
              <a:rPr sz="1800" spc="-5" dirty="0">
                <a:latin typeface="Arial"/>
                <a:cs typeface="Arial"/>
              </a:rPr>
              <a:t>есть </a:t>
            </a:r>
            <a:r>
              <a:rPr sz="1800" spc="-10" dirty="0">
                <a:latin typeface="Arial"/>
                <a:cs typeface="Arial"/>
              </a:rPr>
              <a:t>стоит  </a:t>
            </a:r>
            <a:r>
              <a:rPr sz="1800" spc="5" dirty="0">
                <a:latin typeface="Arial"/>
                <a:cs typeface="Arial"/>
              </a:rPr>
              <a:t>как </a:t>
            </a:r>
            <a:r>
              <a:rPr sz="1800" spc="-5" dirty="0">
                <a:latin typeface="Arial"/>
                <a:cs typeface="Arial"/>
              </a:rPr>
              <a:t>можно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реже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9635" y="1947964"/>
            <a:ext cx="2640330" cy="458470"/>
          </a:xfrm>
          <a:custGeom>
            <a:avLst/>
            <a:gdLst/>
            <a:ahLst/>
            <a:cxnLst/>
            <a:rect l="l" t="t" r="r" b="b"/>
            <a:pathLst>
              <a:path w="2640329" h="458469">
                <a:moveTo>
                  <a:pt x="0" y="0"/>
                </a:moveTo>
                <a:lnTo>
                  <a:pt x="2639885" y="458279"/>
                </a:lnTo>
              </a:path>
            </a:pathLst>
          </a:custGeom>
          <a:ln w="12599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7633" y="2363393"/>
            <a:ext cx="92887" cy="86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643" y="3620871"/>
            <a:ext cx="2200681" cy="2618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3516" y="3478314"/>
            <a:ext cx="2473566" cy="2937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1317" y="3310204"/>
            <a:ext cx="3150717" cy="35135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861" y="364579"/>
            <a:ext cx="3048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BF0000"/>
                </a:solidFill>
              </a:rPr>
              <a:t>ВИТАМИНЫ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861" y="1376540"/>
            <a:ext cx="674179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870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Витамины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незаменимые </a:t>
            </a:r>
            <a:r>
              <a:rPr sz="2400" spc="-25" dirty="0">
                <a:latin typeface="Arial"/>
                <a:cs typeface="Arial"/>
              </a:rPr>
              <a:t>питательные  </a:t>
            </a:r>
            <a:r>
              <a:rPr sz="2400" spc="-10" dirty="0">
                <a:latin typeface="Arial"/>
                <a:cs typeface="Arial"/>
              </a:rPr>
              <a:t>микроэлементы.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Для </a:t>
            </a:r>
            <a:r>
              <a:rPr sz="2400" spc="-25" dirty="0">
                <a:latin typeface="Arial"/>
                <a:cs typeface="Arial"/>
              </a:rPr>
              <a:t>того </a:t>
            </a:r>
            <a:r>
              <a:rPr sz="2400" spc="-10" dirty="0">
                <a:latin typeface="Arial"/>
                <a:cs typeface="Arial"/>
              </a:rPr>
              <a:t>чтобы </a:t>
            </a:r>
            <a:r>
              <a:rPr sz="2400" spc="-20" dirty="0">
                <a:latin typeface="Arial"/>
                <a:cs typeface="Arial"/>
              </a:rPr>
              <a:t>получать </a:t>
            </a:r>
            <a:r>
              <a:rPr sz="2400" spc="-10" dirty="0">
                <a:latin typeface="Arial"/>
                <a:cs typeface="Arial"/>
              </a:rPr>
              <a:t>различные витамины,  </a:t>
            </a:r>
            <a:r>
              <a:rPr sz="2400" spc="-25" dirty="0">
                <a:latin typeface="Arial"/>
                <a:cs typeface="Arial"/>
              </a:rPr>
              <a:t>следует </a:t>
            </a:r>
            <a:r>
              <a:rPr sz="2400" spc="-15" dirty="0">
                <a:latin typeface="Arial"/>
                <a:cs typeface="Arial"/>
              </a:rPr>
              <a:t>питаться </a:t>
            </a:r>
            <a:r>
              <a:rPr sz="2400" spc="-10" dirty="0">
                <a:latin typeface="Arial"/>
                <a:cs typeface="Arial"/>
              </a:rPr>
              <a:t>продуктами </a:t>
            </a:r>
            <a:r>
              <a:rPr sz="2400" spc="-5" dirty="0">
                <a:latin typeface="Arial"/>
                <a:cs typeface="Arial"/>
              </a:rPr>
              <a:t>из </a:t>
            </a:r>
            <a:r>
              <a:rPr sz="2400" spc="-25" dirty="0">
                <a:latin typeface="Arial"/>
                <a:cs typeface="Arial"/>
              </a:rPr>
              <a:t>всех </a:t>
            </a:r>
            <a:r>
              <a:rPr sz="2400" spc="-10" dirty="0">
                <a:latin typeface="Arial"/>
                <a:cs typeface="Arial"/>
              </a:rPr>
              <a:t>групп  пищевых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продуктов:</a:t>
            </a:r>
            <a:endParaRPr sz="2400">
              <a:latin typeface="Arial"/>
              <a:cs typeface="Arial"/>
            </a:endParaRPr>
          </a:p>
          <a:p>
            <a:pPr marL="12700" marR="50800">
              <a:lnSpc>
                <a:spcPct val="100000"/>
              </a:lnSpc>
            </a:pPr>
            <a:r>
              <a:rPr sz="2400" spc="-20" dirty="0">
                <a:latin typeface="Arial"/>
                <a:cs typeface="Arial"/>
              </a:rPr>
              <a:t>Цельно </a:t>
            </a:r>
            <a:r>
              <a:rPr sz="2400" spc="-10" dirty="0">
                <a:latin typeface="Arial"/>
                <a:cs typeface="Arial"/>
              </a:rPr>
              <a:t>зерновыми продуктами, </a:t>
            </a:r>
            <a:r>
              <a:rPr sz="2400" spc="-5" dirty="0">
                <a:latin typeface="Arial"/>
                <a:cs typeface="Arial"/>
              </a:rPr>
              <a:t>фруктами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10" dirty="0">
                <a:latin typeface="Arial"/>
                <a:cs typeface="Arial"/>
              </a:rPr>
              <a:t>овощами, </a:t>
            </a:r>
            <a:r>
              <a:rPr sz="2400" spc="-15" dirty="0">
                <a:latin typeface="Arial"/>
                <a:cs typeface="Arial"/>
              </a:rPr>
              <a:t>молочными </a:t>
            </a:r>
            <a:r>
              <a:rPr sz="2400" spc="-10" dirty="0">
                <a:latin typeface="Arial"/>
                <a:cs typeface="Arial"/>
              </a:rPr>
              <a:t>продуктами, продуктами  группы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«рыба-яйца-птица-мясо».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42" y="4652632"/>
            <a:ext cx="8964002" cy="2205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944" y="364223"/>
            <a:ext cx="3727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Витамины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необходимы: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944" y="1809622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944" y="2541142"/>
            <a:ext cx="165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944" y="729983"/>
            <a:ext cx="77343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8255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поскольку </a:t>
            </a:r>
            <a:r>
              <a:rPr sz="2400" spc="-10" dirty="0">
                <a:latin typeface="Arial"/>
                <a:cs typeface="Arial"/>
              </a:rPr>
              <a:t>они </a:t>
            </a:r>
            <a:r>
              <a:rPr sz="2400" spc="-15" dirty="0">
                <a:latin typeface="Arial"/>
                <a:cs typeface="Arial"/>
              </a:rPr>
              <a:t>участвуют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процессах </a:t>
            </a:r>
            <a:r>
              <a:rPr sz="2400" spc="-15" dirty="0">
                <a:latin typeface="Arial"/>
                <a:cs typeface="Arial"/>
              </a:rPr>
              <a:t>обмена  </a:t>
            </a:r>
            <a:r>
              <a:rPr sz="2400" spc="-10" dirty="0">
                <a:latin typeface="Arial"/>
                <a:cs typeface="Arial"/>
              </a:rPr>
              <a:t>веществ, </a:t>
            </a:r>
            <a:r>
              <a:rPr sz="2400" spc="-20" dirty="0">
                <a:latin typeface="Arial"/>
                <a:cs typeface="Arial"/>
              </a:rPr>
              <a:t>регулируют </a:t>
            </a:r>
            <a:r>
              <a:rPr sz="2400" spc="-10" dirty="0">
                <a:latin typeface="Arial"/>
                <a:cs typeface="Arial"/>
              </a:rPr>
              <a:t>работу нервов, </a:t>
            </a:r>
            <a:r>
              <a:rPr sz="2400" spc="-15" dirty="0">
                <a:latin typeface="Arial"/>
                <a:cs typeface="Arial"/>
              </a:rPr>
              <a:t>играют роль </a:t>
            </a:r>
            <a:r>
              <a:rPr sz="2400" dirty="0">
                <a:latin typeface="Arial"/>
                <a:cs typeface="Arial"/>
              </a:rPr>
              <a:t>в  </a:t>
            </a:r>
            <a:r>
              <a:rPr sz="2400" spc="-10" dirty="0">
                <a:latin typeface="Arial"/>
                <a:cs typeface="Arial"/>
              </a:rPr>
              <a:t>формировании </a:t>
            </a:r>
            <a:r>
              <a:rPr sz="2400" dirty="0">
                <a:latin typeface="Arial"/>
                <a:cs typeface="Arial"/>
              </a:rPr>
              <a:t>костной и </a:t>
            </a:r>
            <a:r>
              <a:rPr sz="2400" spc="-15" dirty="0">
                <a:latin typeface="Arial"/>
                <a:cs typeface="Arial"/>
              </a:rPr>
              <a:t>мышечной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ткани.</a:t>
            </a:r>
            <a:endParaRPr sz="2400">
              <a:latin typeface="Arial"/>
              <a:cs typeface="Arial"/>
            </a:endParaRPr>
          </a:p>
          <a:p>
            <a:pPr marL="354965" marR="141986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для </a:t>
            </a:r>
            <a:r>
              <a:rPr sz="2400" spc="-5" dirty="0">
                <a:latin typeface="Arial"/>
                <a:cs typeface="Arial"/>
              </a:rPr>
              <a:t>защиты </a:t>
            </a:r>
            <a:r>
              <a:rPr sz="2400" spc="-25" dirty="0">
                <a:latin typeface="Arial"/>
                <a:cs typeface="Arial"/>
              </a:rPr>
              <a:t>от </a:t>
            </a:r>
            <a:r>
              <a:rPr sz="2400" spc="-10" dirty="0">
                <a:latin typeface="Arial"/>
                <a:cs typeface="Arial"/>
              </a:rPr>
              <a:t>заразных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инфекционных  </a:t>
            </a:r>
            <a:r>
              <a:rPr sz="2400" spc="-15" dirty="0">
                <a:latin typeface="Arial"/>
                <a:cs typeface="Arial"/>
              </a:rPr>
              <a:t>заболеваний.</a:t>
            </a:r>
            <a:endParaRPr sz="2400">
              <a:latin typeface="Arial"/>
              <a:cs typeface="Arial"/>
            </a:endParaRPr>
          </a:p>
          <a:p>
            <a:pPr marL="354965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поскольку </a:t>
            </a:r>
            <a:r>
              <a:rPr sz="2400" spc="-10" dirty="0">
                <a:latin typeface="Arial"/>
                <a:cs typeface="Arial"/>
              </a:rPr>
              <a:t>они защищают </a:t>
            </a:r>
            <a:r>
              <a:rPr sz="2400" spc="-15" dirty="0">
                <a:latin typeface="Arial"/>
                <a:cs typeface="Arial"/>
              </a:rPr>
              <a:t>организм </a:t>
            </a:r>
            <a:r>
              <a:rPr sz="2400" spc="-25" dirty="0">
                <a:latin typeface="Arial"/>
                <a:cs typeface="Arial"/>
              </a:rPr>
              <a:t>от </a:t>
            </a:r>
            <a:r>
              <a:rPr sz="2400" spc="-20" dirty="0">
                <a:latin typeface="Arial"/>
                <a:cs typeface="Arial"/>
              </a:rPr>
              <a:t>вредного  </a:t>
            </a:r>
            <a:r>
              <a:rPr sz="2400" spc="-5" dirty="0">
                <a:latin typeface="Arial"/>
                <a:cs typeface="Arial"/>
              </a:rPr>
              <a:t>действия </a:t>
            </a:r>
            <a:r>
              <a:rPr sz="2400" spc="-15" dirty="0">
                <a:latin typeface="Arial"/>
                <a:cs typeface="Arial"/>
              </a:rPr>
              <a:t>свободных </a:t>
            </a:r>
            <a:r>
              <a:rPr sz="2400" dirty="0">
                <a:latin typeface="Arial"/>
                <a:cs typeface="Arial"/>
              </a:rPr>
              <a:t>радикалов, в </a:t>
            </a:r>
            <a:r>
              <a:rPr sz="2400" spc="-5" dirty="0">
                <a:latin typeface="Arial"/>
                <a:cs typeface="Arial"/>
              </a:rPr>
              <a:t>силу </a:t>
            </a:r>
            <a:r>
              <a:rPr sz="2400" spc="-20" dirty="0">
                <a:latin typeface="Arial"/>
                <a:cs typeface="Arial"/>
              </a:rPr>
              <a:t>чего </a:t>
            </a:r>
            <a:r>
              <a:rPr sz="2400" spc="-5" dirty="0">
                <a:latin typeface="Arial"/>
                <a:cs typeface="Arial"/>
              </a:rPr>
              <a:t>многие  </a:t>
            </a:r>
            <a:r>
              <a:rPr sz="2400" spc="-10" dirty="0">
                <a:latin typeface="Arial"/>
                <a:cs typeface="Arial"/>
              </a:rPr>
              <a:t>витамины </a:t>
            </a:r>
            <a:r>
              <a:rPr sz="2400" spc="-20" dirty="0">
                <a:latin typeface="Arial"/>
                <a:cs typeface="Arial"/>
              </a:rPr>
              <a:t>называют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антиоксидантами.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095" y="4494504"/>
            <a:ext cx="70643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Если </a:t>
            </a:r>
            <a:r>
              <a:rPr sz="2400" spc="-15" dirty="0">
                <a:latin typeface="Arial"/>
                <a:cs typeface="Arial"/>
              </a:rPr>
              <a:t>питаться </a:t>
            </a:r>
            <a:r>
              <a:rPr sz="2400" spc="-20" dirty="0">
                <a:latin typeface="Arial"/>
                <a:cs typeface="Arial"/>
              </a:rPr>
              <a:t>очень </a:t>
            </a:r>
            <a:r>
              <a:rPr sz="2400" spc="-5" dirty="0">
                <a:latin typeface="Arial"/>
                <a:cs typeface="Arial"/>
              </a:rPr>
              <a:t>жирной </a:t>
            </a:r>
            <a:r>
              <a:rPr sz="2400" dirty="0">
                <a:latin typeface="Arial"/>
                <a:cs typeface="Arial"/>
              </a:rPr>
              <a:t>и сладкой </a:t>
            </a:r>
            <a:r>
              <a:rPr sz="2400" spc="-10" dirty="0">
                <a:latin typeface="Arial"/>
                <a:cs typeface="Arial"/>
              </a:rPr>
              <a:t>пищей,  конечно, получишь </a:t>
            </a:r>
            <a:r>
              <a:rPr sz="2400" spc="-15" dirty="0">
                <a:latin typeface="Arial"/>
                <a:cs typeface="Arial"/>
              </a:rPr>
              <a:t>много </a:t>
            </a:r>
            <a:r>
              <a:rPr sz="2400" spc="-5" dirty="0">
                <a:latin typeface="Arial"/>
                <a:cs typeface="Arial"/>
              </a:rPr>
              <a:t>энергии, но </a:t>
            </a:r>
            <a:r>
              <a:rPr sz="2400" spc="-10" dirty="0">
                <a:latin typeface="Arial"/>
                <a:cs typeface="Arial"/>
              </a:rPr>
              <a:t>часто такие  продукты </a:t>
            </a:r>
            <a:r>
              <a:rPr sz="2400" spc="-20" dirty="0">
                <a:latin typeface="Arial"/>
                <a:cs typeface="Arial"/>
              </a:rPr>
              <a:t>представляют </a:t>
            </a:r>
            <a:r>
              <a:rPr sz="2400" dirty="0">
                <a:latin typeface="Arial"/>
                <a:cs typeface="Arial"/>
              </a:rPr>
              <a:t>собой </a:t>
            </a:r>
            <a:r>
              <a:rPr sz="2400" spc="-20" dirty="0">
                <a:latin typeface="Arial"/>
                <a:cs typeface="Arial"/>
              </a:rPr>
              <a:t>бедные </a:t>
            </a:r>
            <a:r>
              <a:rPr sz="2400" spc="-15" dirty="0">
                <a:latin typeface="Arial"/>
                <a:cs typeface="Arial"/>
              </a:rPr>
              <a:t>источники  </a:t>
            </a:r>
            <a:r>
              <a:rPr sz="2400" spc="-10" dirty="0">
                <a:latin typeface="Arial"/>
                <a:cs typeface="Arial"/>
              </a:rPr>
              <a:t>витаминов.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68185"/>
            <a:ext cx="4244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spc="-55" dirty="0">
                <a:latin typeface="Arial Black"/>
                <a:cs typeface="Arial Black"/>
              </a:rPr>
              <a:t>БЕЛКИ, </a:t>
            </a:r>
            <a:r>
              <a:rPr sz="3600" b="0" spc="-45" dirty="0">
                <a:latin typeface="Arial Black"/>
                <a:cs typeface="Arial Black"/>
              </a:rPr>
              <a:t>ЖИРЫ</a:t>
            </a:r>
            <a:r>
              <a:rPr sz="3600" b="0" spc="-265" dirty="0">
                <a:latin typeface="Arial Black"/>
                <a:cs typeface="Arial Black"/>
              </a:rPr>
              <a:t> </a:t>
            </a:r>
            <a:r>
              <a:rPr sz="3600" b="0" dirty="0">
                <a:latin typeface="Arial Black"/>
                <a:cs typeface="Arial Black"/>
              </a:rPr>
              <a:t>И  </a:t>
            </a:r>
            <a:r>
              <a:rPr sz="3600" b="0" spc="-55" dirty="0">
                <a:latin typeface="Arial Black"/>
                <a:cs typeface="Arial Black"/>
              </a:rPr>
              <a:t>УГЛЕВОДЫ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944" y="1804580"/>
            <a:ext cx="7783830" cy="435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Arial"/>
                <a:cs typeface="Arial"/>
              </a:rPr>
              <a:t>Роль </a:t>
            </a:r>
            <a:r>
              <a:rPr sz="2400" spc="-20" dirty="0">
                <a:latin typeface="Arial"/>
                <a:cs typeface="Arial"/>
              </a:rPr>
              <a:t>белков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организме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30" dirty="0">
                <a:latin typeface="Arial"/>
                <a:cs typeface="Arial"/>
              </a:rPr>
              <a:t>без </a:t>
            </a:r>
            <a:r>
              <a:rPr sz="2400" spc="-5" dirty="0">
                <a:latin typeface="Arial"/>
                <a:cs typeface="Arial"/>
              </a:rPr>
              <a:t>их участия </a:t>
            </a:r>
            <a:r>
              <a:rPr sz="2400" spc="-15" dirty="0">
                <a:latin typeface="Arial"/>
                <a:cs typeface="Arial"/>
              </a:rPr>
              <a:t>невозможны  </a:t>
            </a:r>
            <a:r>
              <a:rPr sz="2400" spc="-10" dirty="0">
                <a:latin typeface="Arial"/>
                <a:cs typeface="Arial"/>
              </a:rPr>
              <a:t>процессы роста, размножения, пищеварения </a:t>
            </a:r>
            <a:r>
              <a:rPr sz="2400" dirty="0">
                <a:latin typeface="Arial"/>
                <a:cs typeface="Arial"/>
              </a:rPr>
              <a:t>и  иммунной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защиты.</a:t>
            </a:r>
            <a:endParaRPr sz="2400">
              <a:latin typeface="Arial"/>
              <a:cs typeface="Arial"/>
            </a:endParaRPr>
          </a:p>
          <a:p>
            <a:pPr marL="12700" marR="1529080">
              <a:lnSpc>
                <a:spcPct val="100000"/>
              </a:lnSpc>
              <a:spcBef>
                <a:spcPts val="810"/>
              </a:spcBef>
            </a:pPr>
            <a:r>
              <a:rPr sz="2400" spc="-15" dirty="0">
                <a:latin typeface="Arial"/>
                <a:cs typeface="Arial"/>
              </a:rPr>
              <a:t>Содержится </a:t>
            </a:r>
            <a:r>
              <a:rPr sz="2400" dirty="0">
                <a:latin typeface="Arial"/>
                <a:cs typeface="Arial"/>
              </a:rPr>
              <a:t>он в </a:t>
            </a:r>
            <a:r>
              <a:rPr sz="2400" spc="-10" dirty="0">
                <a:latin typeface="Arial"/>
                <a:cs typeface="Arial"/>
              </a:rPr>
              <a:t>таких продуктах, </a:t>
            </a:r>
            <a:r>
              <a:rPr sz="2400" spc="15" dirty="0">
                <a:latin typeface="Arial"/>
                <a:cs typeface="Arial"/>
              </a:rPr>
              <a:t>как </a:t>
            </a:r>
            <a:r>
              <a:rPr sz="2400" dirty="0">
                <a:latin typeface="Arial"/>
                <a:cs typeface="Arial"/>
              </a:rPr>
              <a:t>мясо,  </a:t>
            </a:r>
            <a:r>
              <a:rPr sz="2400" spc="-15" dirty="0">
                <a:latin typeface="Arial"/>
                <a:cs typeface="Arial"/>
              </a:rPr>
              <a:t>рыба, </a:t>
            </a:r>
            <a:r>
              <a:rPr sz="2400" spc="-5" dirty="0">
                <a:latin typeface="Arial"/>
                <a:cs typeface="Arial"/>
              </a:rPr>
              <a:t>яйца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молоко.</a:t>
            </a:r>
            <a:endParaRPr sz="2400">
              <a:latin typeface="Arial"/>
              <a:cs typeface="Arial"/>
            </a:endParaRPr>
          </a:p>
          <a:p>
            <a:pPr marL="12700" marR="1105535">
              <a:lnSpc>
                <a:spcPct val="100000"/>
              </a:lnSpc>
              <a:spcBef>
                <a:spcPts val="790"/>
              </a:spcBef>
            </a:pPr>
            <a:r>
              <a:rPr sz="2400" spc="-20" dirty="0">
                <a:latin typeface="Arial"/>
                <a:cs typeface="Arial"/>
              </a:rPr>
              <a:t>Растительные </a:t>
            </a:r>
            <a:r>
              <a:rPr sz="2400" spc="-25" dirty="0">
                <a:latin typeface="Arial"/>
                <a:cs typeface="Arial"/>
              </a:rPr>
              <a:t>белки </a:t>
            </a:r>
            <a:r>
              <a:rPr sz="2400" spc="-5" dirty="0">
                <a:latin typeface="Arial"/>
                <a:cs typeface="Arial"/>
              </a:rPr>
              <a:t>чуть менее </a:t>
            </a:r>
            <a:r>
              <a:rPr sz="2400" spc="-15" dirty="0">
                <a:latin typeface="Arial"/>
                <a:cs typeface="Arial"/>
              </a:rPr>
              <a:t>полноценны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20" dirty="0">
                <a:latin typeface="Arial"/>
                <a:cs typeface="Arial"/>
              </a:rPr>
              <a:t>труднее</a:t>
            </a:r>
            <a:r>
              <a:rPr sz="2400" spc="-15" dirty="0">
                <a:latin typeface="Arial"/>
                <a:cs typeface="Arial"/>
              </a:rPr>
              <a:t> перевариваются.</a:t>
            </a:r>
            <a:endParaRPr sz="2400">
              <a:latin typeface="Arial"/>
              <a:cs typeface="Arial"/>
            </a:endParaRPr>
          </a:p>
          <a:p>
            <a:pPr marL="12700" marR="245745">
              <a:lnSpc>
                <a:spcPct val="100000"/>
              </a:lnSpc>
              <a:spcBef>
                <a:spcPts val="780"/>
              </a:spcBef>
            </a:pPr>
            <a:r>
              <a:rPr sz="2400" spc="-15" dirty="0">
                <a:latin typeface="Arial"/>
                <a:cs typeface="Arial"/>
              </a:rPr>
              <a:t>Белковая </a:t>
            </a:r>
            <a:r>
              <a:rPr sz="2400" spc="-20" dirty="0">
                <a:latin typeface="Arial"/>
                <a:cs typeface="Arial"/>
              </a:rPr>
              <a:t>недостаточность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30" dirty="0">
                <a:latin typeface="Arial"/>
                <a:cs typeface="Arial"/>
              </a:rPr>
              <a:t>это </a:t>
            </a:r>
            <a:r>
              <a:rPr sz="2400" spc="-20" dirty="0">
                <a:latin typeface="Arial"/>
                <a:cs typeface="Arial"/>
              </a:rPr>
              <a:t>болезнь, </a:t>
            </a:r>
            <a:r>
              <a:rPr sz="2400" spc="-15" dirty="0">
                <a:latin typeface="Arial"/>
                <a:cs typeface="Arial"/>
              </a:rPr>
              <a:t>которая  выражается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снижении массы </a:t>
            </a:r>
            <a:r>
              <a:rPr sz="2400" spc="-25" dirty="0">
                <a:latin typeface="Arial"/>
                <a:cs typeface="Arial"/>
              </a:rPr>
              <a:t>тела, </a:t>
            </a:r>
            <a:r>
              <a:rPr sz="2400" spc="-5" dirty="0">
                <a:latin typeface="Arial"/>
                <a:cs typeface="Arial"/>
              </a:rPr>
              <a:t>сухости кожных  </a:t>
            </a:r>
            <a:r>
              <a:rPr sz="2400" spc="-10" dirty="0">
                <a:latin typeface="Arial"/>
                <a:cs typeface="Arial"/>
              </a:rPr>
              <a:t>покровов, уменьшении </a:t>
            </a:r>
            <a:r>
              <a:rPr sz="2400" spc="-5" dirty="0">
                <a:latin typeface="Arial"/>
                <a:cs typeface="Arial"/>
              </a:rPr>
              <a:t>активности </a:t>
            </a:r>
            <a:r>
              <a:rPr sz="2400" spc="-25" dirty="0">
                <a:latin typeface="Arial"/>
                <a:cs typeface="Arial"/>
              </a:rPr>
              <a:t>желудочно-  </a:t>
            </a:r>
            <a:r>
              <a:rPr sz="2400" spc="-20" dirty="0">
                <a:latin typeface="Arial"/>
                <a:cs typeface="Arial"/>
              </a:rPr>
              <a:t>кишечного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тракта.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581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Час здоровья  «Азбука здоровья»</vt:lpstr>
      <vt:lpstr>Слайд 2</vt:lpstr>
      <vt:lpstr>ЧТО ТАКОЕ ЗДОРОВОЕ  ПИТАНИЕ?</vt:lpstr>
      <vt:lpstr>Недоедание. Человек получает  недостаточно питательных элементов, что  может привести к истощению организма.</vt:lpstr>
      <vt:lpstr>РЕКОМЕНДАЦИИ ПИТАНИЯ</vt:lpstr>
      <vt:lpstr>ПИЩУ, КОТОРУЮ МЫ ЕДИМ  МОЖНО РАЗДЕЛИТЬ НА 3  КАТЕГОРИИ</vt:lpstr>
      <vt:lpstr>ВИТАМИНЫ</vt:lpstr>
      <vt:lpstr>Слайд 8</vt:lpstr>
      <vt:lpstr>БЕЛКИ, ЖИРЫ И  УГЛЕВОДЫ</vt:lpstr>
      <vt:lpstr>Слайд 10</vt:lpstr>
      <vt:lpstr>Слайд 11</vt:lpstr>
      <vt:lpstr>Слайд 12</vt:lpstr>
      <vt:lpstr>Слайд 13</vt:lpstr>
      <vt:lpstr>Слайд 14</vt:lpstr>
      <vt:lpstr>ПОСЛОВИЦЫ О ЗДОРОВОМ  ПИТАНИИ</vt:lpstr>
      <vt:lpstr>Слайд 16</vt:lpstr>
      <vt:lpstr>Слайд 17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Калугин</dc:creator>
  <cp:lastModifiedBy>user</cp:lastModifiedBy>
  <cp:revision>4</cp:revision>
  <dcterms:created xsi:type="dcterms:W3CDTF">2020-02-22T09:17:03Z</dcterms:created>
  <dcterms:modified xsi:type="dcterms:W3CDTF">2021-02-24T07:20:18Z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2020-02-22T00:00:00Z</vt:filetime>
  </property>
  <property fmtid="{D5CDD505-2E9C-101B-9397-08002B2CF9AE}" pid="3" name="Creator">
    <vt:lpwstr>Impress</vt:lpwstr>
  </property>
  <property fmtid="{D5CDD505-2E9C-101B-9397-08002B2CF9AE}" pid="4" name="LastSaved">
    <vt:filetime>2020-02-22T00:00:00Z</vt:filetime>
  </property>
</Properties>
</file>