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7D03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58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F4E522-D1C8-42B8-833A-EAF8FB73616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EE781C-9223-45AB-8367-AA05AF4811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&#1042;&#1077;&#1089;&#1105;&#1083;&#1072;&#1103;-%20&#8212;%20&#1084;&#1077;&#1083;&#1086;&#1076;&#1080;&#1103;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115110" cy="228599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Быть спортивным </a:t>
            </a:r>
            <a:b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и здоровым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572560" cy="450057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Home\Downloads\375d9eee220db24d5e30e2c334fc70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91352"/>
            <a:ext cx="8572559" cy="4566648"/>
          </a:xfrm>
          <a:prstGeom prst="rect">
            <a:avLst/>
          </a:prstGeom>
          <a:noFill/>
        </p:spPr>
      </p:pic>
      <p:pic>
        <p:nvPicPr>
          <p:cNvPr id="9" name="Весёлая- — мелоди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6429420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ownload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14290"/>
            <a:ext cx="4286280" cy="6286544"/>
          </a:xfrm>
        </p:spPr>
        <p:txBody>
          <a:bodyPr>
            <a:noAutofit/>
          </a:bodyPr>
          <a:lstStyle/>
          <a:p>
            <a:pPr algn="l"/>
            <a:r>
              <a:rPr lang="ru-RU" sz="8000" i="1" dirty="0" smtClean="0">
                <a:solidFill>
                  <a:srgbClr val="FFC000"/>
                </a:solidFill>
                <a:latin typeface="Gabriola" pitchFamily="82" charset="0"/>
              </a:rPr>
              <a:t>1. Если хочешь быть здоров – занимайся спортом</a:t>
            </a:r>
            <a:endParaRPr lang="ru-RU" sz="8000" i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290"/>
            <a:ext cx="3752848" cy="6643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075" name="Picture 3" descr="C:\Users\Home\Downloads\img733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108183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istral" pitchFamily="66" charset="0"/>
              </a:rPr>
              <a:t>2. Закаляйся</a:t>
            </a:r>
            <a:endParaRPr lang="ru-RU" sz="6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pic>
        <p:nvPicPr>
          <p:cNvPr id="4098" name="Picture 2" descr="C:\Users\Home\Download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572032" cy="578645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7147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4286280" cy="135732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Питайся правильно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ownloads\1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572164" cy="571504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285992"/>
            <a:ext cx="32146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14356"/>
            <a:ext cx="450059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4. Соблюдай 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личную гигиену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935480"/>
            <a:ext cx="4643470" cy="4708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Гигиена тела.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2.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Гигиена волос.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3.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Гигиена полости рта.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Гигиена нательного белья, одежды и обуви.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Гигиена спального места.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642918"/>
            <a:ext cx="4284661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42984"/>
            <a:ext cx="4114800" cy="4786346"/>
          </a:xfrm>
        </p:spPr>
        <p:txBody>
          <a:bodyPr>
            <a:noAutofit/>
          </a:bodyPr>
          <a:lstStyle/>
          <a:p>
            <a:pPr algn="ctr"/>
            <a:r>
              <a:rPr lang="ru-RU" sz="6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Не заводи вредных привычек</a:t>
            </a:r>
            <a:endParaRPr lang="ru-RU" sz="6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278880"/>
            <a:ext cx="4114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286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7154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7D036C"/>
                </a:solidFill>
                <a:latin typeface="Monotype Corsiva" pitchFamily="66" charset="0"/>
              </a:rPr>
              <a:t>БУДЬТЕ ЗДОРОВЫ!</a:t>
            </a:r>
            <a:endParaRPr lang="ru-RU" sz="6600" b="1" dirty="0">
              <a:solidFill>
                <a:srgbClr val="7D036C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Home\Downloads\D_2a5wQWwAAj9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1"/>
            <a:ext cx="7786742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62</Words>
  <Application>Microsoft Office PowerPoint</Application>
  <PresentationFormat>Экран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Быть спортивным  и здоровым</vt:lpstr>
      <vt:lpstr>Слайд 2</vt:lpstr>
      <vt:lpstr>1. Если хочешь быть здоров – занимайся спортом</vt:lpstr>
      <vt:lpstr>2. Закаляйся</vt:lpstr>
      <vt:lpstr>3. Питайся правильно</vt:lpstr>
      <vt:lpstr>4. Соблюдай  личную гигиену</vt:lpstr>
      <vt:lpstr>5. Не заводи вредных привычек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спортивным  и здоровым</dc:title>
  <dc:creator>Home</dc:creator>
  <cp:lastModifiedBy>Home</cp:lastModifiedBy>
  <cp:revision>18</cp:revision>
  <dcterms:created xsi:type="dcterms:W3CDTF">2020-05-13T06:56:04Z</dcterms:created>
  <dcterms:modified xsi:type="dcterms:W3CDTF">2020-05-13T08:54:10Z</dcterms:modified>
</cp:coreProperties>
</file>