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91" r:id="rId3"/>
    <p:sldId id="257" r:id="rId4"/>
    <p:sldId id="258" r:id="rId5"/>
    <p:sldId id="276" r:id="rId6"/>
    <p:sldId id="260" r:id="rId7"/>
    <p:sldId id="261" r:id="rId8"/>
    <p:sldId id="262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70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09" autoAdjust="0"/>
    <p:restoredTop sz="94660"/>
  </p:normalViewPr>
  <p:slideViewPr>
    <p:cSldViewPr>
      <p:cViewPr varScale="1">
        <p:scale>
          <a:sx n="63" d="100"/>
          <a:sy n="63" d="100"/>
        </p:scale>
        <p:origin x="-78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3AEA9-1078-464D-9CC8-D05A6F9B4961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533A4-A3E2-42E3-88BD-EE8463A98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54165-3B4F-4679-9508-21E2E4A931C8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2C292-4945-4ECC-8F67-FA744E1ED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2DE58-C0EE-4446-BF19-43B7B7A06A0D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8F8EC-AAB4-4D55-B4D4-D4105A0B9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FEE5-34BC-430C-A0BC-9755BED2DE0F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C55B-CF29-4C25-90D6-E65CDDBF2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12955-B331-4F4D-AD0F-37E67942B847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2697-347D-427D-9BAE-90FEBB903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ED96-C004-4ED1-81AA-703202014775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B5FDB-C3E3-4168-9550-D602D248B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CEA9-8D1F-470F-84FD-E738F74C5006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A48D-CF8B-4017-8734-0D26BAD3E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024E4-7ACB-4077-8AF9-59230BC20878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B110-80C5-4BF7-A25D-4D88E43A2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C21E1-8232-4030-9C5B-9F32A92A9183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5072-1949-426F-B77D-92744BFD1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9F277-24C8-4D7C-9D3F-10247C807AA7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61B2-70A4-4633-B4A8-196C61F33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5DD9-4DC0-4B72-B395-CB91588355AA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60C1-909E-4E44-960C-546226A26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0A5C01-E186-42C0-8D92-227C1B9FB40D}" type="datetimeFigureOut">
              <a:rPr lang="ru-RU"/>
              <a:pPr>
                <a:defRPr/>
              </a:pPr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C586CE-5AE7-4C44-8569-850A700A1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84;&#1091;&#1079;&#1099;&#1082;&#1072;%20&#1076;&#1083;&#1103;%20&#1082;&#1086;&#1085;&#1082;&#1091;&#1088;&#1089;&#1086;&#1074;%20&#8211;%20&#1074;%20&#1085;&#1072;&#1095;&#1072;&#1083;&#1077;%20&#1087;&#1088;&#1072;&#1079;&#1076;&#1085;&#1080;&#1082;&#1072;%20&#1082;&#1074;&#1085;%20(www.petamusic.ru).mp3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OSUDARSTVENNYY_KAMERNYY_HOR_Hudozhestvennyy_rukovoditel__i_glavnyy_dirizher_-_Vladimir_KONTAREV_1997_Maastriht._-_ChAYKOVSK&#1048;Y_gigmuziki.com.mp3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14282" y="214290"/>
            <a:ext cx="54721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CC0000"/>
                </a:solidFill>
                <a:latin typeface="Arial Black" pitchFamily="34" charset="0"/>
              </a:rPr>
              <a:t>1  июня </a:t>
            </a:r>
            <a:r>
              <a:rPr lang="ru-RU" sz="3200" b="1" i="1" dirty="0" smtClean="0">
                <a:solidFill>
                  <a:srgbClr val="00B050"/>
                </a:solidFill>
                <a:latin typeface="Arial Black" pitchFamily="34" charset="0"/>
              </a:rPr>
              <a:t>В</a:t>
            </a:r>
            <a:r>
              <a:rPr lang="ru-RU" sz="3200" b="1" i="1" dirty="0" smtClean="0">
                <a:solidFill>
                  <a:srgbClr val="00B050"/>
                </a:solidFill>
                <a:latin typeface="Arial Black" pitchFamily="34" charset="0"/>
              </a:rPr>
              <a:t>семирный день защиты детей, а на Кубани в этот день ещё </a:t>
            </a:r>
            <a:r>
              <a:rPr lang="ru-RU" sz="3200" b="1" i="1" dirty="0" smtClean="0">
                <a:solidFill>
                  <a:srgbClr val="00B050"/>
                </a:solidFill>
                <a:latin typeface="Arial Black" pitchFamily="34" charset="0"/>
              </a:rPr>
              <a:t>отмечают </a:t>
            </a:r>
            <a:r>
              <a:rPr lang="ru-RU" sz="3200" b="1" i="1" dirty="0" smtClean="0">
                <a:solidFill>
                  <a:srgbClr val="00B050"/>
                </a:solidFill>
                <a:latin typeface="Arial Black" pitchFamily="34" charset="0"/>
              </a:rPr>
              <a:t>праздник –</a:t>
            </a:r>
          </a:p>
          <a:p>
            <a:pPr algn="ctr">
              <a:buNone/>
            </a:pPr>
            <a:r>
              <a:rPr lang="ru-RU" sz="3200" b="1" i="1" dirty="0" smtClean="0">
                <a:solidFill>
                  <a:srgbClr val="00B050"/>
                </a:solidFill>
                <a:latin typeface="Arial Black" pitchFamily="34" charset="0"/>
              </a:rPr>
              <a:t> день символов Краснодарского края.</a:t>
            </a:r>
            <a:endParaRPr lang="ru-RU" sz="3200" i="1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ru-RU" sz="4000" b="1" i="1" dirty="0">
              <a:solidFill>
                <a:srgbClr val="CC0000"/>
              </a:solidFill>
              <a:latin typeface="Castellar" pitchFamily="18" charset="0"/>
            </a:endParaRPr>
          </a:p>
        </p:txBody>
      </p:sp>
      <p:pic>
        <p:nvPicPr>
          <p:cNvPr id="13316" name="музыка для конкурсов – в начале праздника квн (www.petamusic.ru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675688" y="53006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1\Desktop\imgpreview (5).jpg"/>
          <p:cNvPicPr>
            <a:picLocks noChangeAspect="1" noChangeArrowheads="1"/>
          </p:cNvPicPr>
          <p:nvPr/>
        </p:nvPicPr>
        <p:blipFill>
          <a:blip r:embed="rId4"/>
          <a:srcRect l="13184" r="15038"/>
          <a:stretch>
            <a:fillRect/>
          </a:stretch>
        </p:blipFill>
        <p:spPr bwMode="auto">
          <a:xfrm>
            <a:off x="357158" y="3714752"/>
            <a:ext cx="4643470" cy="3032470"/>
          </a:xfrm>
          <a:prstGeom prst="rect">
            <a:avLst/>
          </a:prstGeom>
          <a:noFill/>
        </p:spPr>
      </p:pic>
      <p:pic>
        <p:nvPicPr>
          <p:cNvPr id="8" name="Picture 3" descr="C:\Users\1\Desktop\3.jpg"/>
          <p:cNvPicPr>
            <a:picLocks noChangeAspect="1" noChangeArrowheads="1"/>
          </p:cNvPicPr>
          <p:nvPr/>
        </p:nvPicPr>
        <p:blipFill>
          <a:blip r:embed="rId5"/>
          <a:srcRect l="55932" r="21186" b="1639"/>
          <a:stretch>
            <a:fillRect/>
          </a:stretch>
        </p:blipFill>
        <p:spPr bwMode="auto">
          <a:xfrm>
            <a:off x="5643570" y="285728"/>
            <a:ext cx="2928958" cy="6508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46773" fill="hold"/>
                                        <p:tgtEl>
                                          <p:spTgt spid="13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1071538" y="357166"/>
            <a:ext cx="65722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4800" b="1" dirty="0" smtClean="0">
                <a:solidFill>
                  <a:srgbClr val="00B050"/>
                </a:solidFill>
                <a:latin typeface="Arial Black" pitchFamily="34" charset="0"/>
              </a:rPr>
              <a:t>Спасибо за внимание!</a:t>
            </a:r>
            <a:endParaRPr lang="ru-RU" sz="48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3074" name="Picture 2" descr="D:\Зубенко Т.А\24 мая День славянской письменности\5468208.jpg"/>
          <p:cNvPicPr>
            <a:picLocks noChangeAspect="1" noChangeArrowheads="1"/>
          </p:cNvPicPr>
          <p:nvPr/>
        </p:nvPicPr>
        <p:blipFill>
          <a:blip r:embed="rId2"/>
          <a:srcRect l="8259" t="6154" r="14315"/>
          <a:stretch>
            <a:fillRect/>
          </a:stretch>
        </p:blipFill>
        <p:spPr bwMode="auto">
          <a:xfrm>
            <a:off x="1714480" y="2285992"/>
            <a:ext cx="535785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ВИКТОРИНА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D:\Зубенко Т.А\ОТчёты о мероприятиях на сайт\ИЮНЬ\Викторина к 1 июня по символам КУБАНИ\lar-01-013-011013-vector-26489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8770" r="12974" b="6874"/>
          <a:stretch>
            <a:fillRect/>
          </a:stretch>
        </p:blipFill>
        <p:spPr bwMode="auto">
          <a:xfrm>
            <a:off x="2857488" y="1285860"/>
            <a:ext cx="3500462" cy="4741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285720" y="274639"/>
            <a:ext cx="8858280" cy="115409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1.Почему наш край называют Кубанью?</a:t>
            </a:r>
            <a:endParaRPr lang="ru-RU" i="1" dirty="0" smtClean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r>
              <a:rPr lang="ru-RU" dirty="0" smtClean="0"/>
              <a:t>По названию реки</a:t>
            </a:r>
          </a:p>
          <a:p>
            <a:endParaRPr lang="ru-RU" dirty="0"/>
          </a:p>
        </p:txBody>
      </p:sp>
      <p:pic>
        <p:nvPicPr>
          <p:cNvPr id="6" name="Picture 4" descr="C:\Users\1\Desktop\imgpreview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285992"/>
            <a:ext cx="3692795" cy="3429024"/>
          </a:xfrm>
          <a:prstGeom prst="rect">
            <a:avLst/>
          </a:prstGeom>
          <a:noFill/>
        </p:spPr>
      </p:pic>
      <p:pic>
        <p:nvPicPr>
          <p:cNvPr id="7" name="Picture 5" descr="C:\Users\1\Desktop\132783415202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285992"/>
            <a:ext cx="47625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/>
            </a:r>
            <a:b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</a:br>
            <a: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/>
            </a:r>
            <a:b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</a:br>
            <a: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История </a:t>
            </a:r>
            <a: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праздника</a:t>
            </a:r>
            <a:br>
              <a:rPr lang="ru-RU" sz="36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</a:br>
            <a: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2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. Когда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празднуется день символов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Краснодарского края?</a:t>
            </a:r>
            <a:endParaRPr lang="ru-RU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79388" y="2643182"/>
            <a:ext cx="3463918" cy="2786082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</a:rPr>
              <a:t> </a:t>
            </a:r>
            <a:r>
              <a:rPr lang="ru-RU" sz="3600" b="1" dirty="0" smtClean="0">
                <a:latin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1 июня </a:t>
            </a:r>
            <a:r>
              <a:rPr lang="ru-RU" sz="3600" b="1" dirty="0" smtClean="0"/>
              <a:t>на Кубани отмечают праздник –</a:t>
            </a:r>
          </a:p>
          <a:p>
            <a:pPr algn="ctr">
              <a:buNone/>
            </a:pP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C00000"/>
                </a:solidFill>
              </a:rPr>
              <a:t>день символов Краснодарского края.</a:t>
            </a:r>
            <a:endParaRPr lang="ru-RU" sz="3600" dirty="0" smtClean="0">
              <a:solidFill>
                <a:srgbClr val="C0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sz="2800" b="1" dirty="0" smtClean="0">
              <a:latin typeface="Times New Roman" pitchFamily="18" charset="0"/>
            </a:endParaRPr>
          </a:p>
        </p:txBody>
      </p:sp>
      <p:pic>
        <p:nvPicPr>
          <p:cNvPr id="6" name="Picture 3" descr="C:\Users\1\Desktop\1480348847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7" y="2500306"/>
            <a:ext cx="5306783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 txBox="1">
            <a:spLocks/>
          </p:cNvSpPr>
          <p:nvPr/>
        </p:nvSpPr>
        <p:spPr bwMode="auto">
          <a:xfrm>
            <a:off x="228600" y="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214282" y="214290"/>
            <a:ext cx="85725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3</a:t>
            </a: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. Назови три государственных </a:t>
            </a: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символа Кубани? </a:t>
            </a:r>
            <a:endParaRPr lang="ru-RU" sz="36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8" name="Picture 4" descr="C:\Users\1\Desktop\ger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2286016" cy="2800370"/>
          </a:xfrm>
          <a:prstGeom prst="rect">
            <a:avLst/>
          </a:prstGeom>
          <a:noFill/>
        </p:spPr>
      </p:pic>
      <p:pic>
        <p:nvPicPr>
          <p:cNvPr id="9" name="Picture 3" descr="C:\Users\1\Desktop\fl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38" y="2357430"/>
            <a:ext cx="3500462" cy="271464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86050" y="1441132"/>
            <a:ext cx="27146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	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ТЫ</a:t>
            </a:r>
            <a:r>
              <a:rPr lang="ru-RU" sz="1400" b="1" dirty="0" smtClean="0"/>
              <a:t>, КУБАНЬ, ТЫ, НАША </a:t>
            </a:r>
            <a:r>
              <a:rPr lang="ru-RU" sz="1400" b="1" dirty="0" smtClean="0"/>
              <a:t>РОДИНА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r>
              <a:rPr lang="ru-RU" sz="1200" dirty="0" smtClean="0"/>
              <a:t>Ты</a:t>
            </a:r>
            <a:r>
              <a:rPr lang="ru-RU" sz="1200" dirty="0" smtClean="0"/>
              <a:t>, Кубань, ты, наша родина,</a:t>
            </a:r>
            <a:br>
              <a:rPr lang="ru-RU" sz="1200" dirty="0" smtClean="0"/>
            </a:br>
            <a:r>
              <a:rPr lang="ru-RU" sz="1200" dirty="0" smtClean="0"/>
              <a:t>Вековой наш богатырь!</a:t>
            </a:r>
            <a:br>
              <a:rPr lang="ru-RU" sz="1200" dirty="0" smtClean="0"/>
            </a:br>
            <a:r>
              <a:rPr lang="ru-RU" sz="1200" dirty="0" smtClean="0"/>
              <a:t>Многоводная, раздольная,</a:t>
            </a:r>
            <a:br>
              <a:rPr lang="ru-RU" sz="1200" dirty="0" smtClean="0"/>
            </a:br>
            <a:r>
              <a:rPr lang="ru-RU" sz="1200" dirty="0" smtClean="0"/>
              <a:t>Разлилась ты вдаль и вширь</a:t>
            </a:r>
            <a:r>
              <a:rPr lang="ru-RU" sz="1200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r>
              <a:rPr lang="ru-RU" sz="1200" dirty="0" smtClean="0"/>
              <a:t>  Из </a:t>
            </a:r>
            <a:r>
              <a:rPr lang="ru-RU" sz="1200" dirty="0" smtClean="0"/>
              <a:t>далеких стран полуденных,</a:t>
            </a:r>
            <a:br>
              <a:rPr lang="ru-RU" sz="1200" dirty="0" smtClean="0"/>
            </a:br>
            <a:r>
              <a:rPr lang="ru-RU" sz="1200" dirty="0" smtClean="0"/>
              <a:t>Из заморской стороны</a:t>
            </a:r>
            <a:br>
              <a:rPr lang="ru-RU" sz="1200" dirty="0" smtClean="0"/>
            </a:br>
            <a:r>
              <a:rPr lang="ru-RU" sz="1200" dirty="0" smtClean="0"/>
              <a:t>Бьем челом тебе, родимая,</a:t>
            </a:r>
            <a:br>
              <a:rPr lang="ru-RU" sz="1200" dirty="0" smtClean="0"/>
            </a:br>
            <a:r>
              <a:rPr lang="ru-RU" sz="1200" dirty="0" smtClean="0"/>
              <a:t>Твои верные сыны</a:t>
            </a:r>
            <a:r>
              <a:rPr lang="ru-RU" sz="1200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</a:t>
            </a:r>
            <a:r>
              <a:rPr lang="ru-RU" sz="1200" dirty="0" smtClean="0"/>
              <a:t> О </a:t>
            </a:r>
            <a:r>
              <a:rPr lang="ru-RU" sz="1200" dirty="0" smtClean="0"/>
              <a:t>тебе здесь вспоминаючи,</a:t>
            </a:r>
            <a:br>
              <a:rPr lang="ru-RU" sz="1200" dirty="0" smtClean="0"/>
            </a:br>
            <a:r>
              <a:rPr lang="ru-RU" sz="1200" dirty="0" smtClean="0"/>
              <a:t>   Песню </a:t>
            </a:r>
            <a:r>
              <a:rPr lang="ru-RU" sz="1200" dirty="0" smtClean="0"/>
              <a:t>дружно мы поем,</a:t>
            </a:r>
            <a:br>
              <a:rPr lang="ru-RU" sz="1200" dirty="0" smtClean="0"/>
            </a:br>
            <a:r>
              <a:rPr lang="ru-RU" sz="1200" dirty="0" smtClean="0"/>
              <a:t>Про твои станицы вольные,</a:t>
            </a:r>
            <a:br>
              <a:rPr lang="ru-RU" sz="1200" dirty="0" smtClean="0"/>
            </a:br>
            <a:r>
              <a:rPr lang="ru-RU" sz="1200" dirty="0" smtClean="0"/>
              <a:t>Про родной отцовский дом</a:t>
            </a:r>
            <a:r>
              <a:rPr lang="ru-RU" sz="1200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  О </a:t>
            </a:r>
            <a:r>
              <a:rPr lang="ru-RU" sz="1200" dirty="0" smtClean="0"/>
              <a:t>тебе здесь вспоминаючи,</a:t>
            </a:r>
            <a:br>
              <a:rPr lang="ru-RU" sz="1200" dirty="0" smtClean="0"/>
            </a:br>
            <a:r>
              <a:rPr lang="ru-RU" sz="1200" dirty="0" smtClean="0"/>
              <a:t>Как о матери родной,</a:t>
            </a:r>
            <a:br>
              <a:rPr lang="ru-RU" sz="1200" dirty="0" smtClean="0"/>
            </a:br>
            <a:r>
              <a:rPr lang="ru-RU" sz="1200" dirty="0" smtClean="0"/>
              <a:t>На врага на басурманина</a:t>
            </a:r>
            <a:br>
              <a:rPr lang="ru-RU" sz="1200" dirty="0" smtClean="0"/>
            </a:br>
            <a:r>
              <a:rPr lang="ru-RU" sz="1200" dirty="0" smtClean="0"/>
              <a:t>Мы идем на смертный бой</a:t>
            </a:r>
            <a:r>
              <a:rPr lang="ru-RU" sz="1200" dirty="0" smtClean="0"/>
              <a:t>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   О </a:t>
            </a:r>
            <a:r>
              <a:rPr lang="ru-RU" sz="1200" dirty="0" smtClean="0"/>
              <a:t>тебе здесь вспоминаючи,</a:t>
            </a:r>
            <a:br>
              <a:rPr lang="ru-RU" sz="1200" dirty="0" smtClean="0"/>
            </a:br>
            <a:r>
              <a:rPr lang="ru-RU" sz="1200" dirty="0" smtClean="0"/>
              <a:t>За тебя ль не постоять,</a:t>
            </a:r>
            <a:br>
              <a:rPr lang="ru-RU" sz="1200" dirty="0" smtClean="0"/>
            </a:br>
            <a:r>
              <a:rPr lang="ru-RU" sz="1200" dirty="0" smtClean="0"/>
              <a:t>За твою ли славу старую</a:t>
            </a:r>
            <a:br>
              <a:rPr lang="ru-RU" sz="1200" dirty="0" smtClean="0"/>
            </a:br>
            <a:r>
              <a:rPr lang="ru-RU" sz="1200" dirty="0" smtClean="0"/>
              <a:t>Жизнь свою ли не отдать</a:t>
            </a:r>
            <a:r>
              <a:rPr lang="ru-RU" sz="1200" dirty="0" smtClean="0"/>
              <a:t>?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  Мы</a:t>
            </a:r>
            <a:r>
              <a:rPr lang="ru-RU" sz="1200" dirty="0" smtClean="0"/>
              <a:t>, как дань свою покорную,</a:t>
            </a:r>
            <a:br>
              <a:rPr lang="ru-RU" sz="1200" dirty="0" smtClean="0"/>
            </a:br>
            <a:r>
              <a:rPr lang="ru-RU" sz="1200" dirty="0" smtClean="0"/>
              <a:t>От прославленных знамен</a:t>
            </a:r>
            <a:br>
              <a:rPr lang="ru-RU" sz="1200" dirty="0" smtClean="0"/>
            </a:br>
            <a:r>
              <a:rPr lang="ru-RU" sz="1200" dirty="0" smtClean="0"/>
              <a:t>Шлем тебе, Кубань родимая,</a:t>
            </a:r>
            <a:br>
              <a:rPr lang="ru-RU" sz="1200" dirty="0" smtClean="0"/>
            </a:br>
            <a:r>
              <a:rPr lang="ru-RU" sz="1200" dirty="0" smtClean="0"/>
              <a:t>До сырой земли </a:t>
            </a:r>
            <a:r>
              <a:rPr lang="ru-RU" sz="1100" dirty="0" smtClean="0"/>
              <a:t>поклон.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285721" y="214290"/>
            <a:ext cx="8534430" cy="1571636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4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. Какого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цвета полосы на флаге Кубани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?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Синий, малиновый, зелёный.</a:t>
            </a:r>
          </a:p>
          <a:p>
            <a:pPr eaLnBrk="1" hangingPunct="1">
              <a:buNone/>
            </a:pPr>
            <a:endParaRPr lang="ru-RU" dirty="0" smtClean="0">
              <a:latin typeface="Broadway" pitchFamily="82" charset="0"/>
            </a:endParaRPr>
          </a:p>
        </p:txBody>
      </p:sp>
      <p:pic>
        <p:nvPicPr>
          <p:cNvPr id="17413" name="GOSUDARSTVENNYY_KAMERNYY_HOR_Hudozhestvennyy_rukovoditel__i_glavnyy_dirizher_-_Vladimir_KONTAREV_1997_Maastriht._-_ChAYKOVSKИY_gigmuziki.com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68538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1\Desktop\250px-Flag_of_Krasnodar_Krai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214554"/>
            <a:ext cx="6357982" cy="257176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5000635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Малиновый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цвет означает местное население, состоящее из донских и запорожских казаков.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Синий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— неместное население из других городов.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Зеленый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цвет — население гор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74107" fill="hold"/>
                                        <p:tgtEl>
                                          <p:spTgt spid="174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3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3"/>
                </p:tgtEl>
              </p:cMediaNode>
            </p:audio>
          </p:childTnLst>
        </p:cTn>
      </p:par>
    </p:tnLst>
    <p:bldLst>
      <p:bldP spid="174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28596" y="285729"/>
            <a:ext cx="8429654" cy="1357321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5. Какой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город основан в 1793 году? </a:t>
            </a:r>
            <a:endParaRPr lang="ru-RU" sz="4000" b="1" i="1" dirty="0" smtClean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00174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 smtClean="0"/>
              <a:t>Екатеринодар</a:t>
            </a:r>
          </a:p>
        </p:txBody>
      </p:sp>
      <p:pic>
        <p:nvPicPr>
          <p:cNvPr id="5" name="Picture 3" descr="C:\Users\1\Desktop\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143932" cy="4857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214282" y="214291"/>
            <a:ext cx="8572560" cy="1214446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6. </a:t>
            </a: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Самая длинная степная </a:t>
            </a:r>
            <a:endParaRPr lang="ru-RU" sz="36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река </a:t>
            </a:r>
            <a:r>
              <a:rPr lang="ru-RU" sz="3600" dirty="0" smtClean="0">
                <a:solidFill>
                  <a:srgbClr val="00B050"/>
                </a:solidFill>
                <a:latin typeface="Arial Black" pitchFamily="34" charset="0"/>
              </a:rPr>
              <a:t>Краснодарского края? </a:t>
            </a:r>
            <a:r>
              <a:rPr lang="ru-RU" sz="3600" b="1" i="1" dirty="0" smtClean="0"/>
              <a:t> 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endParaRPr lang="ru-RU" sz="3600" b="1" i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714488"/>
            <a:ext cx="2000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Река Ея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1\Desktop\imgpreview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8358246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5"/>
          <p:cNvSpPr txBox="1">
            <a:spLocks/>
          </p:cNvSpPr>
          <p:nvPr/>
        </p:nvSpPr>
        <p:spPr bwMode="auto">
          <a:xfrm>
            <a:off x="214313" y="0"/>
            <a:ext cx="8643967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7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. </a:t>
            </a:r>
            <a:r>
              <a:rPr lang="ru-RU" sz="4000" dirty="0" smtClean="0">
                <a:solidFill>
                  <a:srgbClr val="00B050"/>
                </a:solidFill>
                <a:latin typeface="Arial Black" pitchFamily="34" charset="0"/>
              </a:rPr>
              <a:t>Какое дерево стало символом Кубани ?</a:t>
            </a:r>
            <a:endParaRPr lang="ru-RU" sz="4000" b="1" i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2214546" y="1214422"/>
            <a:ext cx="289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Тополь. 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D:\Зубенко Т.А\24 мая День славянской письменности\img7.jpg"/>
          <p:cNvPicPr>
            <a:picLocks noChangeAspect="1" noChangeArrowheads="1"/>
          </p:cNvPicPr>
          <p:nvPr/>
        </p:nvPicPr>
        <p:blipFill>
          <a:blip r:embed="rId2"/>
          <a:srcRect l="13184" b="30859"/>
          <a:stretch>
            <a:fillRect/>
          </a:stretch>
        </p:blipFill>
        <p:spPr bwMode="auto">
          <a:xfrm>
            <a:off x="500034" y="1928802"/>
            <a:ext cx="7929618" cy="4736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118</Words>
  <Application>Microsoft Office PowerPoint</Application>
  <PresentationFormat>Экран (4:3)</PresentationFormat>
  <Paragraphs>23</Paragraphs>
  <Slides>10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ВИКТОРИНА</vt:lpstr>
      <vt:lpstr>1.Почему наш край называют Кубанью?</vt:lpstr>
      <vt:lpstr>  История праздника 2. Когда празднуется день символов Краснодарского края?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славянской письменности и культуры</dc:title>
  <dc:creator>neo</dc:creator>
  <cp:lastModifiedBy>user</cp:lastModifiedBy>
  <cp:revision>36</cp:revision>
  <dcterms:created xsi:type="dcterms:W3CDTF">2008-05-23T01:28:37Z</dcterms:created>
  <dcterms:modified xsi:type="dcterms:W3CDTF">2020-05-29T09:10:10Z</dcterms:modified>
</cp:coreProperties>
</file>