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7" r:id="rId3"/>
    <p:sldId id="258" r:id="rId4"/>
    <p:sldId id="268" r:id="rId5"/>
    <p:sldId id="265" r:id="rId6"/>
    <p:sldId id="263" r:id="rId7"/>
    <p:sldId id="262" r:id="rId8"/>
    <p:sldId id="273" r:id="rId9"/>
    <p:sldId id="274" r:id="rId10"/>
    <p:sldId id="275" r:id="rId11"/>
    <p:sldId id="27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FF9E1-68F4-482D-B5D8-82E73F4DE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32C8A-00C5-4DCB-8FED-1D7D5F937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781FC-654F-4A0B-8AF5-C2817CEB8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169E6-C086-4DBA-B507-EF2FF6862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B0024-C925-4E0B-8FB1-9E3A37564A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4D776-9B9E-415D-9177-E6FDF454DA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43DE-306F-480B-B2DB-3A571A0788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708E7-BED9-427F-919D-50DC49C57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ED2A7-17E7-4A74-BC0C-FE05CF490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7B368-C307-4B24-8C9B-933021D027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1D84F-FBC9-4A43-A824-39F76F2D41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6513C-BF3B-419F-9080-39DB840BE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Barboskiny_-_Mechty_zavetnye_(iPlayer.fm)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rboskiny_-_Mechty_zavetny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Home\Downloads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611188" y="1428736"/>
            <a:ext cx="8318530" cy="41434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Каждый из нас должен помнить, </a:t>
            </a:r>
          </a:p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что детство должно быть у каждого ребенка, </a:t>
            </a:r>
          </a:p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 каждый ребенок заслуживает</a:t>
            </a:r>
          </a:p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любви и бережного к себе отношения</a:t>
            </a:r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ownloads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2844" y="4929198"/>
            <a:ext cx="8569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год во всем мире отмечается Международный день детей,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который и в нашей стране празднуется в первый день лета –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июня и называется Днем защиты детей.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название связано с тем, что детство каждого ребенка должно быть под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защитой – защитой прав, здоровья и жизни подрастающего поколения.</a:t>
            </a:r>
          </a:p>
        </p:txBody>
      </p:sp>
      <p:pic>
        <p:nvPicPr>
          <p:cNvPr id="4100" name="Picture 7" descr="p1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6119812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4213" y="5084763"/>
            <a:ext cx="7848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Международный день детей –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из самых старых международных праздников.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 о его проведении было принято в 1925 году на Всемирной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конференции, посвященной вопросам благополучия детей, в Женеве.</a:t>
            </a:r>
          </a:p>
        </p:txBody>
      </p:sp>
      <p:pic>
        <p:nvPicPr>
          <p:cNvPr id="5128" name="Picture 8" descr="http://webdomdohod.ru/deti/ur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86742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4213" y="4365625"/>
            <a:ext cx="81359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этого праздника уходит в послевоенное время.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ноябре 1949 году в Париже состоялся конгресс женщин, на котором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была произнесена клятва о безустанной борьбе за обеспечение прочного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мира как единственной гарантии счастья детей.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год, в 1950 году 1 июня был проведен первый Международный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защиты детей.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чего, каждый год в этот первый летний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стал проводиться праздник в честь подрастающего поколения.</a:t>
            </a:r>
          </a:p>
        </p:txBody>
      </p:sp>
      <p:pic>
        <p:nvPicPr>
          <p:cNvPr id="7174" name="Picture 6" descr="http://deti.mail.ru/pic/photolib/2013/05/30/lori-0001629338-bigwww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6548430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0123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14166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65175"/>
            <a:ext cx="30781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067175" y="765175"/>
            <a:ext cx="46085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Международного дня детей есть флаг.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зеленом фоне, символизирующем рост,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гармонию, свежесть и плодородие,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вокруг знака Земли размещены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стилизованные фигурки - красная,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желтая, синяя, белая и черная.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95288" y="5157788"/>
            <a:ext cx="43926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Эти человеческие фигурки символизируют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разнообразие и терпимость. Знак Земли,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размещенный в центре, -это символ нашего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общего дома.</a:t>
            </a:r>
          </a:p>
        </p:txBody>
      </p:sp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03350" y="5300663"/>
            <a:ext cx="72723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защиты детей - это не только один из самых радостных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Праздников для детей, но и напоминание взрослым о том, что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дети нуждаются в их постоянной заботе и защите и что взрослые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несут ответственность за них.</a:t>
            </a:r>
          </a:p>
        </p:txBody>
      </p:sp>
      <p:pic>
        <p:nvPicPr>
          <p:cNvPr id="11267" name="Picture 8" descr="Права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44725"/>
            <a:ext cx="38877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Конвен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41751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С врачё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4259262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Врач и ребё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827249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042988" y="4437063"/>
            <a:ext cx="75612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Существует свод всех программ и законов, адресованных детям –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Ювенальная юстиция. По правилам в конфликте между ребенком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его родителями должны разбираться государственные служащие,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специалисты, которые будут стоять на защите прав детей во всех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детских учреждениях. Благодаря чему, каждый ребенок должен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иметь возможность поделиться с таким человеком своей проблемой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получить поддержку и помощь.</a:t>
            </a:r>
          </a:p>
        </p:txBody>
      </p:sp>
      <p:pic>
        <p:nvPicPr>
          <p:cNvPr id="20486" name="Picture 6" descr="http://shopingcentr.net/wp-content/themes/DelicateNews/timthumb.php?src=http://shopingcentr.net/wp-content/gallery/novosty/500_300.jpg&amp;h=365&amp;w=550&amp;z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858180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116013" y="5084763"/>
            <a:ext cx="7416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</a:rPr>
              <a:t>Часто проблемным семьям можно помочь, работая как с самими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детьми, так и с их родителями, а в критических ситуациях детей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из таких семей приходится просто изымать, чтобы спасти их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здоровье и жизнь.</a:t>
            </a:r>
          </a:p>
        </p:txBody>
      </p:sp>
      <p:pic>
        <p:nvPicPr>
          <p:cNvPr id="21510" name="Picture 6" descr="http://www.goodhouse.ru/upload/from_root/de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715000" cy="38290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346</Words>
  <Application>Microsoft Office PowerPoint</Application>
  <PresentationFormat>Экран (4:3)</PresentationFormat>
  <Paragraphs>44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89</cp:revision>
  <dcterms:created xsi:type="dcterms:W3CDTF">2011-05-11T09:33:38Z</dcterms:created>
  <dcterms:modified xsi:type="dcterms:W3CDTF">2020-06-03T11:11:16Z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1577174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