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Страницы памяти листая…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4392488" cy="35059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altLang="ru-RU" b="1" dirty="0"/>
              <a:t>22 июня 1941 года началась Великая Отечественная война, которая продолжалась 1418 дней и завершилась героической победой советских воинов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412775"/>
            <a:ext cx="460851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77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12858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62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144000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65400"/>
            <a:ext cx="3298825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60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81642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032448" cy="576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46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532859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54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624840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23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oboi_1280x8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42493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651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Страницы памяти листая…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Страницы памяти листая…</dc:title>
  <dc:creator>Библиотека</dc:creator>
  <cp:lastModifiedBy>Библиотека</cp:lastModifiedBy>
  <cp:revision>4</cp:revision>
  <dcterms:created xsi:type="dcterms:W3CDTF">2020-06-20T07:49:31Z</dcterms:created>
  <dcterms:modified xsi:type="dcterms:W3CDTF">2020-06-20T08:03:23Z</dcterms:modified>
</cp:coreProperties>
</file>