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262" r:id="rId3"/>
    <p:sldId id="276" r:id="rId4"/>
    <p:sldId id="263" r:id="rId5"/>
    <p:sldId id="277" r:id="rId6"/>
    <p:sldId id="265" r:id="rId7"/>
    <p:sldId id="279" r:id="rId8"/>
    <p:sldId id="266" r:id="rId9"/>
    <p:sldId id="280" r:id="rId10"/>
    <p:sldId id="267" r:id="rId11"/>
    <p:sldId id="281" r:id="rId12"/>
    <p:sldId id="268" r:id="rId13"/>
    <p:sldId id="282" r:id="rId14"/>
    <p:sldId id="269" r:id="rId15"/>
    <p:sldId id="283" r:id="rId16"/>
    <p:sldId id="270" r:id="rId17"/>
    <p:sldId id="284" r:id="rId18"/>
    <p:sldId id="272" r:id="rId1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21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2E211A4-864B-4136-9F2D-09D7C28DB353}" type="datetimeFigureOut">
              <a:rPr lang="ru-RU"/>
              <a:pPr>
                <a:defRPr/>
              </a:pPr>
              <a:t>22.09.2020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9DDBC92-95BA-4990-95C6-151F20F3ABDB}"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774CC930-269C-4117-86E6-1659D6D467B1}" type="datetime1">
              <a:rPr lang="ru-RU"/>
              <a:pPr>
                <a:defRPr/>
              </a:pPr>
              <a:t>22.09.2020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6FE48A9-53FF-40BD-828D-1DB881DA9F9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8CDDACD-CA02-4EFA-8223-705FC5A7C2E8}" type="datetime1">
              <a:rPr lang="ru-RU"/>
              <a:pPr>
                <a:defRPr/>
              </a:pPr>
              <a:t>22.09.2020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CC4674A-5C28-4269-9DD2-2FAB45BCDC67}"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16AC67D-68B8-4F73-8611-A132EB859C71}" type="datetime1">
              <a:rPr lang="ru-RU"/>
              <a:pPr>
                <a:defRPr/>
              </a:pPr>
              <a:t>22.09.2020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C4346E3-26AB-4263-95C9-0BCCAFBCB198}"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5225"/>
            <a:ext cx="2133600" cy="476250"/>
          </a:xfrm>
        </p:spPr>
        <p:txBody>
          <a:bodyPr/>
          <a:lstStyle>
            <a:lvl1pPr>
              <a:defRPr/>
            </a:lvl1pPr>
          </a:lstStyle>
          <a:p>
            <a:endParaRPr lang="ru-RU"/>
          </a:p>
        </p:txBody>
      </p:sp>
      <p:sp>
        <p:nvSpPr>
          <p:cNvPr id="6" name="Нижний колонтитул 5"/>
          <p:cNvSpPr>
            <a:spLocks noGrp="1"/>
          </p:cNvSpPr>
          <p:nvPr>
            <p:ph type="ftr" sz="quarter" idx="11"/>
          </p:nvPr>
        </p:nvSpPr>
        <p:spPr>
          <a:xfrm>
            <a:off x="3124200" y="6245225"/>
            <a:ext cx="2895600" cy="476250"/>
          </a:xfrm>
        </p:spPr>
        <p:txBody>
          <a:bodyPr/>
          <a:lstStyle>
            <a:lvl1pPr>
              <a:defRPr/>
            </a:lvl1pPr>
          </a:lstStyle>
          <a:p>
            <a:endParaRPr lang="ru-RU"/>
          </a:p>
        </p:txBody>
      </p:sp>
      <p:sp>
        <p:nvSpPr>
          <p:cNvPr id="7" name="Номер слайда 6"/>
          <p:cNvSpPr>
            <a:spLocks noGrp="1"/>
          </p:cNvSpPr>
          <p:nvPr>
            <p:ph type="sldNum" sz="quarter" idx="12"/>
          </p:nvPr>
        </p:nvSpPr>
        <p:spPr>
          <a:xfrm>
            <a:off x="6553200" y="6245225"/>
            <a:ext cx="2133600" cy="476250"/>
          </a:xfrm>
        </p:spPr>
        <p:txBody>
          <a:bodyPr/>
          <a:lstStyle>
            <a:lvl1pPr>
              <a:defRPr/>
            </a:lvl1pPr>
          </a:lstStyle>
          <a:p>
            <a:fld id="{5A4EB9E6-C379-42F5-897B-766690297CCD}"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5C0E2C0-0BE8-482C-AA1E-D33A327B59BA}" type="datetime1">
              <a:rPr lang="ru-RU"/>
              <a:pPr>
                <a:defRPr/>
              </a:pPr>
              <a:t>22.09.2020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B338111-E127-4338-9CCA-936A4F42D0A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530940C2-2DBB-4FBD-A715-4398147B7E7A}" type="datetime1">
              <a:rPr lang="ru-RU"/>
              <a:pPr>
                <a:defRPr/>
              </a:pPr>
              <a:t>22.09.2020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91C9CD7-26FE-4F8A-AAD4-EC762378A293}"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A4A061BB-566E-477C-8E92-BF8B10E8F0CF}" type="datetime1">
              <a:rPr lang="ru-RU"/>
              <a:pPr>
                <a:defRPr/>
              </a:pPr>
              <a:t>22.09.2020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1B9BF73-9E58-40B3-A40D-AFECDC661679}"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320A5E35-9BE1-4D13-82F7-FD135D5CEC42}" type="datetime1">
              <a:rPr lang="ru-RU"/>
              <a:pPr>
                <a:defRPr/>
              </a:pPr>
              <a:t>22.09.2020</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9E0615E0-E77D-40DD-B4FB-F1D424444A16}"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280D5E32-2138-41D8-B590-6F093EB78BD1}" type="datetime1">
              <a:rPr lang="ru-RU"/>
              <a:pPr>
                <a:defRPr/>
              </a:pPr>
              <a:t>22.09.2020</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FDD79E1C-DC8A-4644-BDDF-1F121740A356}"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CB90034D-ECCC-45F7-88BD-5B766C11C2E5}" type="datetime1">
              <a:rPr lang="ru-RU"/>
              <a:pPr>
                <a:defRPr/>
              </a:pPr>
              <a:t>22.09.2020</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EB8CB5BB-11E4-4CA4-BC8E-885E700FD2F4}"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3B7A8AE-28FC-4152-B9A1-23419A28E5F3}" type="datetime1">
              <a:rPr lang="ru-RU"/>
              <a:pPr>
                <a:defRPr/>
              </a:pPr>
              <a:t>22.09.2020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B273CBF-0469-4BC3-95A5-2C3CCF39DF43}"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5F1B117-8D62-4312-BB93-5167E0EEFA83}" type="datetime1">
              <a:rPr lang="ru-RU"/>
              <a:pPr>
                <a:defRPr/>
              </a:pPr>
              <a:t>22.09.2020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296E2A5-8FD5-458D-AC44-FE098D53402C}"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842115D-DB0E-4FE3-B772-25666B7B4493}" type="datetime1">
              <a:rPr lang="ru-RU"/>
              <a:pPr>
                <a:defRPr/>
              </a:pPr>
              <a:t>22.09.2020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5055E9F1-520A-49AB-ADD8-8A90F76F5476}"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media-kuban.ru/images/thumbs/8/2/7/23728_original.jpg" TargetMode="External"/><Relationship Id="rId1" Type="http://schemas.openxmlformats.org/officeDocument/2006/relationships/slideLayout" Target="../slideLayouts/slideLayout2.xml"/><Relationship Id="rId4" Type="http://schemas.openxmlformats.org/officeDocument/2006/relationships/image" Target="http://www.media-kuban.ru/images/thumbs/8/2/7/23728_original.jp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685800" y="785812"/>
            <a:ext cx="7772400" cy="3651299"/>
          </a:xfrm>
        </p:spPr>
        <p:txBody>
          <a:bodyPr/>
          <a:lstStyle/>
          <a:p>
            <a:pPr eaLnBrk="1" hangingPunct="1">
              <a:defRPr/>
            </a:pPr>
            <a:r>
              <a:rPr lang="ru-RU" sz="6600" dirty="0" smtClean="0"/>
              <a:t/>
            </a:r>
            <a:br>
              <a:rPr lang="ru-RU" sz="6600" dirty="0" smtClean="0"/>
            </a:br>
            <a:r>
              <a:rPr lang="ru-RU" sz="4000" b="1" cap="all" dirty="0" smtClean="0">
                <a:solidFill>
                  <a:srgbClr val="6600CC"/>
                </a:solidFill>
                <a:latin typeface="Times New Roman" pitchFamily="18" charset="0"/>
                <a:cs typeface="Times New Roman" pitchFamily="18" charset="0"/>
              </a:rPr>
              <a:t>Литературное творчество кубанских писателей</a:t>
            </a:r>
            <a:r>
              <a:rPr lang="ru-RU" dirty="0" smtClean="0"/>
              <a:t/>
            </a:r>
            <a:br>
              <a:rPr lang="ru-RU" dirty="0" smtClean="0"/>
            </a:br>
            <a:r>
              <a:rPr lang="ru-RU" dirty="0" smtClean="0"/>
              <a:t/>
            </a:r>
            <a:br>
              <a:rPr lang="ru-RU" dirty="0" smtClean="0"/>
            </a:br>
            <a:endParaRPr lang="ru-RU" dirty="0" smtClean="0"/>
          </a:p>
        </p:txBody>
      </p:sp>
      <p:sp>
        <p:nvSpPr>
          <p:cNvPr id="3" name="Подзаголовок 2"/>
          <p:cNvSpPr>
            <a:spLocks noGrp="1"/>
          </p:cNvSpPr>
          <p:nvPr>
            <p:ph type="subTitle" idx="1"/>
          </p:nvPr>
        </p:nvSpPr>
        <p:spPr>
          <a:xfrm>
            <a:off x="285750" y="3140968"/>
            <a:ext cx="8858250" cy="2571750"/>
          </a:xfrm>
        </p:spPr>
        <p:txBody>
          <a:bodyPr rtlCol="0">
            <a:normAutofit/>
          </a:bodyPr>
          <a:lstStyle/>
          <a:p>
            <a:pPr algn="r" eaLnBrk="1" hangingPunct="1">
              <a:defRPr/>
            </a:pPr>
            <a:r>
              <a:rPr lang="ru-RU" sz="6400" dirty="0" smtClean="0"/>
              <a:t> </a:t>
            </a:r>
          </a:p>
          <a:p>
            <a:pPr algn="r" eaLnBrk="1" hangingPunct="1">
              <a:defRPr/>
            </a:pPr>
            <a:r>
              <a:rPr lang="ru-RU" sz="4400" dirty="0" smtClean="0">
                <a:solidFill>
                  <a:srgbClr val="6600CC"/>
                </a:solidFill>
              </a:rPr>
              <a:t> </a:t>
            </a:r>
            <a:endParaRPr lang="ru-RU" sz="16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title"/>
          </p:nvPr>
        </p:nvSpPr>
        <p:spPr>
          <a:xfrm>
            <a:off x="-642938" y="571500"/>
            <a:ext cx="8229601" cy="1143000"/>
          </a:xfrm>
        </p:spPr>
        <p:txBody>
          <a:bodyPr/>
          <a:lstStyle/>
          <a:p>
            <a:pPr eaLnBrk="1" hangingPunct="1"/>
            <a:r>
              <a:rPr lang="ru-RU" sz="3600" b="1" dirty="0" smtClean="0">
                <a:latin typeface="Times New Roman" pitchFamily="18" charset="0"/>
                <a:cs typeface="Times New Roman" pitchFamily="18" charset="0"/>
              </a:rPr>
              <a:t>Беляков </a:t>
            </a:r>
            <a:br>
              <a:rPr lang="ru-RU" sz="3600" b="1" dirty="0" smtClean="0">
                <a:latin typeface="Times New Roman" pitchFamily="18" charset="0"/>
                <a:cs typeface="Times New Roman" pitchFamily="18" charset="0"/>
              </a:rPr>
            </a:br>
            <a:r>
              <a:rPr lang="ru-RU" sz="3600" b="1" dirty="0" smtClean="0">
                <a:latin typeface="Times New Roman" pitchFamily="18" charset="0"/>
                <a:cs typeface="Times New Roman" pitchFamily="18" charset="0"/>
              </a:rPr>
              <a:t>Иван Васильевич </a:t>
            </a:r>
            <a:r>
              <a:rPr lang="ru-RU" dirty="0" smtClean="0"/>
              <a:t/>
            </a:r>
            <a:br>
              <a:rPr lang="ru-RU" dirty="0" smtClean="0"/>
            </a:br>
            <a:endParaRPr lang="ru-RU" dirty="0" smtClean="0"/>
          </a:p>
        </p:txBody>
      </p:sp>
      <p:sp>
        <p:nvSpPr>
          <p:cNvPr id="4" name="Дата 3"/>
          <p:cNvSpPr>
            <a:spLocks noGrp="1"/>
          </p:cNvSpPr>
          <p:nvPr>
            <p:ph type="dt" sz="quarter" idx="10"/>
          </p:nvPr>
        </p:nvSpPr>
        <p:spPr/>
        <p:txBody>
          <a:bodyPr/>
          <a:lstStyle/>
          <a:p>
            <a:pPr>
              <a:defRPr/>
            </a:pPr>
            <a:fld id="{EBAD4808-2419-4F12-AF52-A65807B1A9F8}" type="datetime1">
              <a:rPr lang="ru-RU" smtClean="0"/>
              <a:pPr>
                <a:defRPr/>
              </a:pPr>
              <a:t>22.09.2020</a:t>
            </a:fld>
            <a:endParaRPr lang="ru-RU"/>
          </a:p>
        </p:txBody>
      </p:sp>
      <p:sp>
        <p:nvSpPr>
          <p:cNvPr id="5" name="Номер слайда 4"/>
          <p:cNvSpPr>
            <a:spLocks noGrp="1"/>
          </p:cNvSpPr>
          <p:nvPr>
            <p:ph type="sldNum" sz="quarter" idx="12"/>
          </p:nvPr>
        </p:nvSpPr>
        <p:spPr/>
        <p:txBody>
          <a:bodyPr/>
          <a:lstStyle/>
          <a:p>
            <a:pPr>
              <a:defRPr/>
            </a:pPr>
            <a:fld id="{444CAC1E-CF36-4A93-8091-9FA9EA448B0E}" type="slidenum">
              <a:rPr lang="ru-RU" smtClean="0"/>
              <a:pPr>
                <a:defRPr/>
              </a:pPr>
              <a:t>10</a:t>
            </a:fld>
            <a:endParaRPr lang="ru-RU"/>
          </a:p>
        </p:txBody>
      </p:sp>
      <p:pic>
        <p:nvPicPr>
          <p:cNvPr id="25604" name="Содержимое 5" descr="belykov"/>
          <p:cNvPicPr>
            <a:picLocks noGrp="1"/>
          </p:cNvPicPr>
          <p:nvPr>
            <p:ph idx="1"/>
          </p:nvPr>
        </p:nvPicPr>
        <p:blipFill>
          <a:blip r:embed="rId2" cstate="print"/>
          <a:srcRect/>
          <a:stretch>
            <a:fillRect/>
          </a:stretch>
        </p:blipFill>
        <p:spPr>
          <a:xfrm>
            <a:off x="0" y="1844824"/>
            <a:ext cx="2195736" cy="3370115"/>
          </a:xfrm>
        </p:spPr>
      </p:pic>
      <p:sp>
        <p:nvSpPr>
          <p:cNvPr id="25605" name="Прямоугольник 6"/>
          <p:cNvSpPr>
            <a:spLocks noChangeArrowheads="1"/>
          </p:cNvSpPr>
          <p:nvPr/>
        </p:nvSpPr>
        <p:spPr bwMode="auto">
          <a:xfrm>
            <a:off x="2428875" y="1428750"/>
            <a:ext cx="6357938" cy="5601533"/>
          </a:xfrm>
          <a:prstGeom prst="rect">
            <a:avLst/>
          </a:prstGeom>
          <a:noFill/>
          <a:ln w="9525">
            <a:noFill/>
            <a:miter lim="800000"/>
            <a:headEnd/>
            <a:tailEnd/>
          </a:ln>
        </p:spPr>
        <p:txBody>
          <a:bodyPr>
            <a:spAutoFit/>
          </a:bodyPr>
          <a:lstStyle/>
          <a:p>
            <a:r>
              <a:rPr lang="ru-RU" sz="2000" b="1" dirty="0">
                <a:latin typeface="Times New Roman" pitchFamily="18" charset="0"/>
                <a:cs typeface="Times New Roman" pitchFamily="18" charset="0"/>
              </a:rPr>
              <a:t>Родился Беляков 8 декабря 1915 года в деревне Мокрый Майдан Горьковской области. Участник ВОВ. . В 1947 году после демобилизации Иван Васильевич приехал на Кубань. Одна за другой выходят его книги, сборники песен, поэмы, сказки. Боевой офицер, прошедший жестокую, кровопролитную войну, стал писать добрые, светлые книги для детей о «голубоглазых мальчишках», о «маленькой Ларисе». Он стал детским поэтом. Циклы «Я маме помогаю», «Летучий огонек», «Солнечные брызги» раскрывают ребятам удивительный мир растений и животных. Автор призывает маленьких читателей не проходить мимо красот природы, постигать ее тайны.</a:t>
            </a:r>
          </a:p>
          <a:p>
            <a:r>
              <a:rPr lang="ru-RU" sz="2000" b="1" dirty="0">
                <a:latin typeface="Times New Roman" pitchFamily="18" charset="0"/>
                <a:cs typeface="Times New Roman" pitchFamily="18" charset="0"/>
              </a:rPr>
              <a:t>Сказки «Однажды весной» и «Построил заяц дом», включенные в сборник «Веселый хоровод», учат детей любить животных</a:t>
            </a:r>
            <a:r>
              <a:rPr lang="ru-RU" sz="2000" dirty="0">
                <a:latin typeface="Times New Roman" pitchFamily="18" charset="0"/>
                <a:cs typeface="Times New Roman" pitchFamily="18" charset="0"/>
              </a:rPr>
              <a:t>.</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Стихотворение «Лётчик»</a:t>
            </a:r>
            <a:endParaRPr lang="ru-RU" dirty="0"/>
          </a:p>
        </p:txBody>
      </p:sp>
      <p:sp>
        <p:nvSpPr>
          <p:cNvPr id="3" name="Содержимое 2"/>
          <p:cNvSpPr>
            <a:spLocks noGrp="1"/>
          </p:cNvSpPr>
          <p:nvPr>
            <p:ph idx="1"/>
          </p:nvPr>
        </p:nvSpPr>
        <p:spPr>
          <a:xfrm>
            <a:off x="457200" y="1412776"/>
            <a:ext cx="8686800" cy="4968552"/>
          </a:xfrm>
        </p:spPr>
        <p:txBody>
          <a:bodyPr numCol="2"/>
          <a:lstStyle/>
          <a:p>
            <a:pPr>
              <a:buNone/>
            </a:pPr>
            <a:r>
              <a:rPr lang="ru-RU" sz="2400" i="1" dirty="0" smtClean="0"/>
              <a:t>Сегодня лётчик боевой</a:t>
            </a:r>
            <a:r>
              <a:rPr lang="ru-RU" sz="2400" dirty="0" smtClean="0"/>
              <a:t/>
            </a:r>
            <a:br>
              <a:rPr lang="ru-RU" sz="2400" dirty="0" smtClean="0"/>
            </a:br>
            <a:r>
              <a:rPr lang="ru-RU" sz="2400" i="1" dirty="0" smtClean="0"/>
              <a:t>Пришёл к могиле братской.</a:t>
            </a:r>
            <a:r>
              <a:rPr lang="ru-RU" sz="2400" dirty="0" smtClean="0"/>
              <a:t/>
            </a:r>
            <a:br>
              <a:rPr lang="ru-RU" sz="2400" dirty="0" smtClean="0"/>
            </a:br>
            <a:r>
              <a:rPr lang="ru-RU" sz="2400" i="1" dirty="0" smtClean="0"/>
              <a:t>Поправив прядь</a:t>
            </a:r>
            <a:r>
              <a:rPr lang="ru-RU" sz="2400" dirty="0" smtClean="0"/>
              <a:t/>
            </a:r>
            <a:br>
              <a:rPr lang="ru-RU" sz="2400" dirty="0" smtClean="0"/>
            </a:br>
            <a:r>
              <a:rPr lang="ru-RU" sz="2400" i="1" dirty="0" smtClean="0"/>
              <a:t>Седых волос,</a:t>
            </a:r>
            <a:r>
              <a:rPr lang="ru-RU" sz="2400" dirty="0" smtClean="0"/>
              <a:t/>
            </a:r>
            <a:br>
              <a:rPr lang="ru-RU" sz="2400" dirty="0" smtClean="0"/>
            </a:br>
            <a:r>
              <a:rPr lang="ru-RU" sz="2400" i="1" dirty="0" smtClean="0"/>
              <a:t>Он поклонился низко</a:t>
            </a:r>
            <a:r>
              <a:rPr lang="ru-RU" sz="2400" dirty="0" smtClean="0"/>
              <a:t/>
            </a:r>
            <a:br>
              <a:rPr lang="ru-RU" sz="2400" dirty="0" smtClean="0"/>
            </a:br>
            <a:r>
              <a:rPr lang="ru-RU" sz="2400" i="1" dirty="0" smtClean="0"/>
              <a:t>И положил букет из роз</a:t>
            </a:r>
            <a:r>
              <a:rPr lang="ru-RU" sz="2400" dirty="0" smtClean="0"/>
              <a:t/>
            </a:r>
            <a:br>
              <a:rPr lang="ru-RU" sz="2400" dirty="0" smtClean="0"/>
            </a:br>
            <a:r>
              <a:rPr lang="ru-RU" sz="2400" i="1" dirty="0" smtClean="0"/>
              <a:t>К подножью обелиска.</a:t>
            </a:r>
            <a:r>
              <a:rPr lang="ru-RU" sz="2400" dirty="0" smtClean="0"/>
              <a:t/>
            </a:r>
            <a:br>
              <a:rPr lang="ru-RU" sz="2400" dirty="0" smtClean="0"/>
            </a:br>
            <a:r>
              <a:rPr lang="ru-RU" sz="2400" i="1" dirty="0" smtClean="0"/>
              <a:t>Стоял он долго недвижим</a:t>
            </a:r>
            <a:r>
              <a:rPr lang="ru-RU" sz="2400" dirty="0" smtClean="0"/>
              <a:t/>
            </a:r>
            <a:br>
              <a:rPr lang="ru-RU" sz="2400" dirty="0" smtClean="0"/>
            </a:br>
            <a:r>
              <a:rPr lang="ru-RU" sz="2400" i="1" dirty="0" smtClean="0"/>
              <a:t>В своей большой печали.</a:t>
            </a:r>
            <a:r>
              <a:rPr lang="ru-RU" sz="2400" dirty="0" smtClean="0"/>
              <a:t/>
            </a:r>
            <a:br>
              <a:rPr lang="ru-RU" sz="2400" dirty="0" smtClean="0"/>
            </a:br>
            <a:r>
              <a:rPr lang="ru-RU" sz="2400" i="1" dirty="0" smtClean="0"/>
              <a:t>И чётко,</a:t>
            </a:r>
            <a:r>
              <a:rPr lang="ru-RU" sz="2400" dirty="0" smtClean="0"/>
              <a:t/>
            </a:r>
            <a:br>
              <a:rPr lang="ru-RU" sz="2400" dirty="0" smtClean="0"/>
            </a:br>
            <a:r>
              <a:rPr lang="ru-RU" sz="2400" i="1" dirty="0" smtClean="0"/>
              <a:t>Властно перед ним</a:t>
            </a:r>
            <a:r>
              <a:rPr lang="ru-RU" sz="2400" dirty="0" smtClean="0"/>
              <a:t/>
            </a:r>
            <a:br>
              <a:rPr lang="ru-RU" sz="2400" dirty="0" smtClean="0"/>
            </a:br>
            <a:r>
              <a:rPr lang="ru-RU" sz="2400" i="1" dirty="0" smtClean="0"/>
              <a:t>Воспоминанья встали.</a:t>
            </a:r>
            <a:r>
              <a:rPr lang="ru-RU" sz="2400" dirty="0" smtClean="0"/>
              <a:t/>
            </a:r>
            <a:br>
              <a:rPr lang="ru-RU" sz="2400" dirty="0" smtClean="0"/>
            </a:br>
            <a:r>
              <a:rPr lang="ru-RU" sz="2400" i="1" dirty="0" smtClean="0"/>
              <a:t>Как будто было всё вчера:</a:t>
            </a:r>
            <a:r>
              <a:rPr lang="ru-RU" sz="2400" dirty="0" smtClean="0"/>
              <a:t/>
            </a:r>
            <a:br>
              <a:rPr lang="ru-RU" sz="2400" dirty="0" smtClean="0"/>
            </a:br>
            <a:r>
              <a:rPr lang="ru-RU" sz="2400" i="1" dirty="0" smtClean="0"/>
              <a:t>Война, бои, зарницы.</a:t>
            </a:r>
            <a:r>
              <a:rPr lang="ru-RU" sz="2400" dirty="0" smtClean="0"/>
              <a:t/>
            </a:r>
            <a:br>
              <a:rPr lang="ru-RU" sz="2400" dirty="0" smtClean="0"/>
            </a:br>
            <a:r>
              <a:rPr lang="ru-RU" sz="2400" i="1" dirty="0" smtClean="0"/>
              <a:t>В степях горели хутора,</a:t>
            </a:r>
            <a:r>
              <a:rPr lang="ru-RU" sz="2400" dirty="0" smtClean="0"/>
              <a:t/>
            </a:r>
            <a:br>
              <a:rPr lang="ru-RU" sz="2400" dirty="0" smtClean="0"/>
            </a:br>
            <a:r>
              <a:rPr lang="ru-RU" sz="2400" i="1" dirty="0" smtClean="0"/>
              <a:t>Посёлки и станицы.</a:t>
            </a:r>
            <a:r>
              <a:rPr lang="ru-RU" sz="2400" dirty="0" smtClean="0"/>
              <a:t/>
            </a:r>
            <a:br>
              <a:rPr lang="ru-RU" sz="2400" dirty="0" smtClean="0"/>
            </a:br>
            <a:r>
              <a:rPr lang="ru-RU" sz="2400" i="1" dirty="0" smtClean="0"/>
              <a:t>Сражались люди на воде</a:t>
            </a:r>
            <a:r>
              <a:rPr lang="ru-RU" sz="2400" dirty="0" smtClean="0"/>
              <a:t/>
            </a:r>
            <a:br>
              <a:rPr lang="ru-RU" sz="2400" dirty="0" smtClean="0"/>
            </a:br>
            <a:r>
              <a:rPr lang="ru-RU" sz="2400" i="1" dirty="0" smtClean="0"/>
              <a:t>И под водой сражались,</a:t>
            </a:r>
            <a:r>
              <a:rPr lang="ru-RU" sz="2400" dirty="0" smtClean="0"/>
              <a:t/>
            </a:r>
            <a:br>
              <a:rPr lang="ru-RU" sz="2400" dirty="0" smtClean="0"/>
            </a:br>
            <a:r>
              <a:rPr lang="ru-RU" sz="2400" i="1" dirty="0" smtClean="0"/>
              <a:t>Сражались люди на земле</a:t>
            </a:r>
            <a:r>
              <a:rPr lang="ru-RU" sz="2400" dirty="0" smtClean="0"/>
              <a:t/>
            </a:r>
            <a:br>
              <a:rPr lang="ru-RU" sz="2400" dirty="0" smtClean="0"/>
            </a:br>
            <a:r>
              <a:rPr lang="ru-RU" sz="2400" i="1" dirty="0" smtClean="0"/>
              <a:t>И в небо поднимались -</a:t>
            </a:r>
            <a:r>
              <a:rPr lang="ru-RU" sz="2400" dirty="0" smtClean="0"/>
              <a:t/>
            </a:r>
            <a:br>
              <a:rPr lang="ru-RU" sz="2400" dirty="0" smtClean="0"/>
            </a:br>
            <a:r>
              <a:rPr lang="ru-RU" sz="2400" i="1" dirty="0" smtClean="0"/>
              <a:t>И в небе</a:t>
            </a:r>
            <a:r>
              <a:rPr lang="ru-RU" sz="2400" dirty="0" smtClean="0"/>
              <a:t/>
            </a:r>
            <a:br>
              <a:rPr lang="ru-RU" sz="2400" dirty="0" smtClean="0"/>
            </a:br>
            <a:r>
              <a:rPr lang="ru-RU" sz="2400" i="1" dirty="0" smtClean="0"/>
              <a:t>Смертный бой вели.</a:t>
            </a:r>
            <a:r>
              <a:rPr lang="ru-RU" sz="2400" dirty="0" smtClean="0"/>
              <a:t/>
            </a:r>
            <a:br>
              <a:rPr lang="ru-RU" sz="2400" dirty="0" smtClean="0"/>
            </a:br>
            <a:r>
              <a:rPr lang="ru-RU" sz="2400" i="1" dirty="0" smtClean="0"/>
              <a:t>Вели зимой и летом</a:t>
            </a:r>
            <a:r>
              <a:rPr lang="ru-RU" sz="2400" dirty="0" smtClean="0"/>
              <a:t/>
            </a:r>
            <a:br>
              <a:rPr lang="ru-RU" sz="2400" dirty="0" smtClean="0"/>
            </a:br>
            <a:r>
              <a:rPr lang="ru-RU" sz="2400" i="1" dirty="0" smtClean="0"/>
              <a:t>Бои</a:t>
            </a:r>
            <a:r>
              <a:rPr lang="ru-RU" sz="2400" dirty="0" smtClean="0"/>
              <a:t/>
            </a:r>
            <a:br>
              <a:rPr lang="ru-RU" sz="2400" dirty="0" smtClean="0"/>
            </a:br>
            <a:r>
              <a:rPr lang="ru-RU" sz="2400" i="1" dirty="0" smtClean="0"/>
              <a:t>За честь родной земли,</a:t>
            </a:r>
            <a:r>
              <a:rPr lang="ru-RU" sz="2400" dirty="0" smtClean="0"/>
              <a:t/>
            </a:r>
            <a:br>
              <a:rPr lang="ru-RU" sz="2400" dirty="0" smtClean="0"/>
            </a:br>
            <a:r>
              <a:rPr lang="ru-RU" sz="2400" i="1" dirty="0" smtClean="0"/>
              <a:t>За жизнь</a:t>
            </a:r>
            <a:r>
              <a:rPr lang="ru-RU" sz="2400" dirty="0" smtClean="0"/>
              <a:t/>
            </a:r>
            <a:br>
              <a:rPr lang="ru-RU" sz="2400" dirty="0" smtClean="0"/>
            </a:br>
            <a:r>
              <a:rPr lang="ru-RU" sz="2400" i="1" dirty="0" smtClean="0"/>
              <a:t>Страны Советов.</a:t>
            </a:r>
            <a:endParaRPr lang="ru-RU" sz="2400" dirty="0"/>
          </a:p>
        </p:txBody>
      </p:sp>
      <p:sp>
        <p:nvSpPr>
          <p:cNvPr id="4" name="Дата 3"/>
          <p:cNvSpPr>
            <a:spLocks noGrp="1"/>
          </p:cNvSpPr>
          <p:nvPr>
            <p:ph type="dt" sz="half" idx="10"/>
          </p:nvPr>
        </p:nvSpPr>
        <p:spPr/>
        <p:txBody>
          <a:bodyPr/>
          <a:lstStyle/>
          <a:p>
            <a:pPr>
              <a:defRPr/>
            </a:pPr>
            <a:fld id="{15C0E2C0-0BE8-482C-AA1E-D33A327B59BA}" type="datetime1">
              <a:rPr lang="ru-RU" smtClean="0"/>
              <a:pPr>
                <a:defRPr/>
              </a:pPr>
              <a:t>22.09.2020</a:t>
            </a:fld>
            <a:endParaRPr lang="ru-RU"/>
          </a:p>
        </p:txBody>
      </p:sp>
      <p:sp>
        <p:nvSpPr>
          <p:cNvPr id="5" name="Номер слайда 4"/>
          <p:cNvSpPr>
            <a:spLocks noGrp="1"/>
          </p:cNvSpPr>
          <p:nvPr>
            <p:ph type="sldNum" sz="quarter" idx="12"/>
          </p:nvPr>
        </p:nvSpPr>
        <p:spPr/>
        <p:txBody>
          <a:bodyPr/>
          <a:lstStyle/>
          <a:p>
            <a:pPr>
              <a:defRPr/>
            </a:pPr>
            <a:fld id="{AB338111-E127-4338-9CCA-936A4F42D0AE}" type="slidenum">
              <a:rPr lang="ru-RU" smtClean="0"/>
              <a:pPr>
                <a:defRPr/>
              </a:pPr>
              <a:t>11</a:t>
            </a:fld>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p:nvPr>
        </p:nvSpPr>
        <p:spPr>
          <a:xfrm>
            <a:off x="1428750" y="714375"/>
            <a:ext cx="5872163" cy="1143000"/>
          </a:xfrm>
        </p:spPr>
        <p:txBody>
          <a:bodyPr/>
          <a:lstStyle/>
          <a:p>
            <a:pPr eaLnBrk="1" hangingPunct="1"/>
            <a:r>
              <a:rPr lang="ru-RU" sz="4000" b="1" dirty="0" err="1" smtClean="0">
                <a:latin typeface="Times New Roman" pitchFamily="18" charset="0"/>
                <a:cs typeface="Times New Roman" pitchFamily="18" charset="0"/>
              </a:rPr>
              <a:t>Мирошникова</a:t>
            </a:r>
            <a:r>
              <a:rPr lang="ru-RU" sz="4000" b="1" dirty="0" smtClean="0">
                <a:latin typeface="Times New Roman" pitchFamily="18" charset="0"/>
                <a:cs typeface="Times New Roman" pitchFamily="18" charset="0"/>
              </a:rPr>
              <a:t> </a:t>
            </a:r>
            <a:r>
              <a:rPr lang="ru-RU" sz="4000" dirty="0" smtClean="0">
                <a:latin typeface="Times New Roman" pitchFamily="18" charset="0"/>
                <a:cs typeface="Times New Roman" pitchFamily="18" charset="0"/>
              </a:rPr>
              <a:t/>
            </a:r>
            <a:br>
              <a:rPr lang="ru-RU" sz="4000" dirty="0" smtClean="0">
                <a:latin typeface="Times New Roman" pitchFamily="18" charset="0"/>
                <a:cs typeface="Times New Roman" pitchFamily="18" charset="0"/>
              </a:rPr>
            </a:br>
            <a:r>
              <a:rPr lang="ru-RU" sz="4000" b="1" dirty="0" smtClean="0">
                <a:latin typeface="Times New Roman" pitchFamily="18" charset="0"/>
                <a:cs typeface="Times New Roman" pitchFamily="18" charset="0"/>
              </a:rPr>
              <a:t>Любовь </a:t>
            </a:r>
            <a:r>
              <a:rPr lang="ru-RU" sz="4000" b="1" dirty="0" err="1" smtClean="0">
                <a:latin typeface="Times New Roman" pitchFamily="18" charset="0"/>
                <a:cs typeface="Times New Roman" pitchFamily="18" charset="0"/>
              </a:rPr>
              <a:t>Кимовна</a:t>
            </a:r>
            <a:endParaRPr lang="ru-RU" sz="4000" dirty="0" smtClean="0">
              <a:latin typeface="Times New Roman" pitchFamily="18" charset="0"/>
              <a:cs typeface="Times New Roman" pitchFamily="18" charset="0"/>
            </a:endParaRPr>
          </a:p>
        </p:txBody>
      </p:sp>
      <p:sp>
        <p:nvSpPr>
          <p:cNvPr id="4" name="Дата 3"/>
          <p:cNvSpPr>
            <a:spLocks noGrp="1"/>
          </p:cNvSpPr>
          <p:nvPr>
            <p:ph type="dt" sz="quarter" idx="10"/>
          </p:nvPr>
        </p:nvSpPr>
        <p:spPr/>
        <p:txBody>
          <a:bodyPr/>
          <a:lstStyle/>
          <a:p>
            <a:pPr>
              <a:defRPr/>
            </a:pPr>
            <a:fld id="{EBAD4808-2419-4F12-AF52-A65807B1A9F8}" type="datetime1">
              <a:rPr lang="ru-RU" smtClean="0"/>
              <a:pPr>
                <a:defRPr/>
              </a:pPr>
              <a:t>22.09.2020</a:t>
            </a:fld>
            <a:endParaRPr lang="ru-RU"/>
          </a:p>
        </p:txBody>
      </p:sp>
      <p:sp>
        <p:nvSpPr>
          <p:cNvPr id="5" name="Номер слайда 4"/>
          <p:cNvSpPr>
            <a:spLocks noGrp="1"/>
          </p:cNvSpPr>
          <p:nvPr>
            <p:ph type="sldNum" sz="quarter" idx="12"/>
          </p:nvPr>
        </p:nvSpPr>
        <p:spPr/>
        <p:txBody>
          <a:bodyPr/>
          <a:lstStyle/>
          <a:p>
            <a:pPr>
              <a:defRPr/>
            </a:pPr>
            <a:fld id="{C6CF6B7F-C8A2-4F15-9564-A7021E4EBA9B}" type="slidenum">
              <a:rPr lang="ru-RU" smtClean="0"/>
              <a:pPr>
                <a:defRPr/>
              </a:pPr>
              <a:t>12</a:t>
            </a:fld>
            <a:endParaRPr lang="ru-RU"/>
          </a:p>
        </p:txBody>
      </p:sp>
      <p:pic>
        <p:nvPicPr>
          <p:cNvPr id="26628" name="Содержимое 5" descr="mirosnikova"/>
          <p:cNvPicPr>
            <a:picLocks noGrp="1"/>
          </p:cNvPicPr>
          <p:nvPr>
            <p:ph idx="1"/>
          </p:nvPr>
        </p:nvPicPr>
        <p:blipFill>
          <a:blip r:embed="rId2" cstate="print"/>
          <a:srcRect/>
          <a:stretch>
            <a:fillRect/>
          </a:stretch>
        </p:blipFill>
        <p:spPr>
          <a:xfrm>
            <a:off x="0" y="2132856"/>
            <a:ext cx="2627784" cy="3816424"/>
          </a:xfrm>
        </p:spPr>
      </p:pic>
      <p:sp>
        <p:nvSpPr>
          <p:cNvPr id="26629" name="Rectangle 1"/>
          <p:cNvSpPr>
            <a:spLocks noChangeArrowheads="1"/>
          </p:cNvSpPr>
          <p:nvPr/>
        </p:nvSpPr>
        <p:spPr bwMode="auto">
          <a:xfrm>
            <a:off x="2857500" y="2180263"/>
            <a:ext cx="5962972" cy="4093428"/>
          </a:xfrm>
          <a:prstGeom prst="rect">
            <a:avLst/>
          </a:prstGeom>
          <a:noFill/>
          <a:ln w="9525">
            <a:noFill/>
            <a:miter lim="800000"/>
            <a:headEnd/>
            <a:tailEnd/>
          </a:ln>
        </p:spPr>
        <p:txBody>
          <a:bodyPr wrap="square" anchor="ctr">
            <a:spAutoFit/>
          </a:bodyPr>
          <a:lstStyle/>
          <a:p>
            <a:r>
              <a:rPr lang="ru-RU" sz="2000" b="1" dirty="0">
                <a:latin typeface="Times New Roman" pitchFamily="18" charset="0"/>
                <a:cs typeface="Times New Roman" pitchFamily="18" charset="0"/>
              </a:rPr>
              <a:t>Родилась в 1960 г. в Краснодаре, в семье простых сельских тружеников. Детство и юность прошли в пригороде Краснодара</a:t>
            </a:r>
          </a:p>
          <a:p>
            <a:pPr eaLnBrk="0" hangingPunct="0"/>
            <a:r>
              <a:rPr lang="ru-RU" sz="2000" b="1" dirty="0">
                <a:latin typeface="Times New Roman" pitchFamily="18" charset="0"/>
                <a:cs typeface="Times New Roman" pitchFamily="18" charset="0"/>
              </a:rPr>
              <a:t>Свое первое стихотворение Любовь </a:t>
            </a:r>
            <a:r>
              <a:rPr lang="ru-RU" sz="2000" b="1" dirty="0" err="1">
                <a:latin typeface="Times New Roman" pitchFamily="18" charset="0"/>
                <a:cs typeface="Times New Roman" pitchFamily="18" charset="0"/>
              </a:rPr>
              <a:t>Кимовна</a:t>
            </a:r>
            <a:r>
              <a:rPr lang="ru-RU" sz="2000" b="1" dirty="0">
                <a:latin typeface="Times New Roman" pitchFamily="18" charset="0"/>
                <a:cs typeface="Times New Roman" pitchFamily="18" charset="0"/>
              </a:rPr>
              <a:t> написала в первом классе. В 1991 году  вышел первый сборник стихотворений для детей «Кому быть воробьем», затем «Как воробей спас солнечного зайчика». </a:t>
            </a:r>
          </a:p>
          <a:p>
            <a:pPr eaLnBrk="0" hangingPunct="0"/>
            <a:r>
              <a:rPr lang="ru-RU" sz="2000" b="1" dirty="0">
                <a:latin typeface="Times New Roman" pitchFamily="18" charset="0"/>
                <a:cs typeface="Times New Roman" pitchFamily="18" charset="0"/>
              </a:rPr>
              <a:t>Детские стихи Любови </a:t>
            </a:r>
            <a:r>
              <a:rPr lang="ru-RU" sz="2000" b="1" dirty="0" err="1">
                <a:latin typeface="Times New Roman" pitchFamily="18" charset="0"/>
                <a:cs typeface="Times New Roman" pitchFamily="18" charset="0"/>
              </a:rPr>
              <a:t>Мирошниковой</a:t>
            </a:r>
            <a:r>
              <a:rPr lang="ru-RU" sz="2000" b="1" dirty="0">
                <a:latin typeface="Times New Roman" pitchFamily="18" charset="0"/>
                <a:cs typeface="Times New Roman" pitchFamily="18" charset="0"/>
              </a:rPr>
              <a:t> принесли ей победу в номинации «Детская поэзия» . Стихи поэтессы мы встречаем на страницах учебника « </a:t>
            </a:r>
            <a:r>
              <a:rPr lang="ru-RU" sz="2000" b="1" dirty="0" err="1">
                <a:latin typeface="Times New Roman" pitchFamily="18" charset="0"/>
                <a:cs typeface="Times New Roman" pitchFamily="18" charset="0"/>
              </a:rPr>
              <a:t>Кубановедения</a:t>
            </a:r>
            <a:r>
              <a:rPr lang="ru-RU" sz="2000" b="1" dirty="0">
                <a:latin typeface="Times New Roman" pitchFamily="18" charset="0"/>
                <a:cs typeface="Times New Roman" pitchFamily="18" charset="0"/>
              </a:rPr>
              <a:t>»</a:t>
            </a:r>
          </a:p>
          <a:p>
            <a:pPr eaLnBrk="0" hangingPunct="0"/>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Стихотворение «Маленький доктор»</a:t>
            </a:r>
            <a:endParaRPr lang="ru-RU" dirty="0"/>
          </a:p>
        </p:txBody>
      </p:sp>
      <p:sp>
        <p:nvSpPr>
          <p:cNvPr id="3" name="Содержимое 2"/>
          <p:cNvSpPr>
            <a:spLocks noGrp="1"/>
          </p:cNvSpPr>
          <p:nvPr>
            <p:ph idx="1"/>
          </p:nvPr>
        </p:nvSpPr>
        <p:spPr/>
        <p:txBody>
          <a:bodyPr numCol="2"/>
          <a:lstStyle/>
          <a:p>
            <a:pPr>
              <a:buNone/>
            </a:pPr>
            <a:r>
              <a:rPr lang="ru-RU" b="1" dirty="0" smtClean="0"/>
              <a:t>Маленький доктор.</a:t>
            </a:r>
          </a:p>
          <a:p>
            <a:pPr>
              <a:buNone/>
            </a:pPr>
            <a:r>
              <a:rPr lang="ru-RU" b="1" dirty="0" smtClean="0"/>
              <a:t>Как у нашей у Алёнки</a:t>
            </a:r>
          </a:p>
          <a:p>
            <a:pPr>
              <a:buNone/>
            </a:pPr>
            <a:r>
              <a:rPr lang="ru-RU" b="1" dirty="0" smtClean="0"/>
              <a:t>Кот - в зелёнке,</a:t>
            </a:r>
          </a:p>
          <a:p>
            <a:pPr>
              <a:buNone/>
            </a:pPr>
            <a:r>
              <a:rPr lang="ru-RU" b="1" dirty="0" smtClean="0"/>
              <a:t>Пёс -в зелёнке.</a:t>
            </a:r>
          </a:p>
          <a:p>
            <a:pPr>
              <a:buNone/>
            </a:pPr>
            <a:r>
              <a:rPr lang="ru-RU" b="1" dirty="0" smtClean="0"/>
              <a:t>Перепачканный в зелёнке</a:t>
            </a:r>
          </a:p>
          <a:p>
            <a:pPr>
              <a:buNone/>
            </a:pPr>
            <a:r>
              <a:rPr lang="ru-RU" b="1" dirty="0" smtClean="0"/>
              <a:t>Даже нос самой Алёнки.</a:t>
            </a:r>
          </a:p>
          <a:p>
            <a:pPr>
              <a:buNone/>
            </a:pPr>
            <a:r>
              <a:rPr lang="ru-RU" b="1" dirty="0" smtClean="0"/>
              <a:t>А цыплёнок от Алёнки</a:t>
            </a:r>
          </a:p>
          <a:p>
            <a:pPr>
              <a:buNone/>
            </a:pPr>
            <a:r>
              <a:rPr lang="ru-RU" b="1" dirty="0" smtClean="0"/>
              <a:t>Убежал под кучу дров.</a:t>
            </a:r>
          </a:p>
          <a:p>
            <a:pPr>
              <a:buNone/>
            </a:pPr>
            <a:r>
              <a:rPr lang="ru-RU" b="1" dirty="0" smtClean="0"/>
              <a:t>-Ох, не любит он зелёнки</a:t>
            </a:r>
          </a:p>
          <a:p>
            <a:pPr>
              <a:buNone/>
            </a:pPr>
            <a:r>
              <a:rPr lang="ru-RU" b="1" dirty="0" smtClean="0"/>
              <a:t>И девчонок – докторов.</a:t>
            </a:r>
          </a:p>
          <a:p>
            <a:endParaRPr lang="ru-RU" dirty="0"/>
          </a:p>
        </p:txBody>
      </p:sp>
      <p:sp>
        <p:nvSpPr>
          <p:cNvPr id="4" name="Дата 3"/>
          <p:cNvSpPr>
            <a:spLocks noGrp="1"/>
          </p:cNvSpPr>
          <p:nvPr>
            <p:ph type="dt" sz="half" idx="10"/>
          </p:nvPr>
        </p:nvSpPr>
        <p:spPr/>
        <p:txBody>
          <a:bodyPr/>
          <a:lstStyle/>
          <a:p>
            <a:pPr>
              <a:defRPr/>
            </a:pPr>
            <a:fld id="{15C0E2C0-0BE8-482C-AA1E-D33A327B59BA}" type="datetime1">
              <a:rPr lang="ru-RU" smtClean="0"/>
              <a:pPr>
                <a:defRPr/>
              </a:pPr>
              <a:t>22.09.2020</a:t>
            </a:fld>
            <a:endParaRPr lang="ru-RU"/>
          </a:p>
        </p:txBody>
      </p:sp>
      <p:sp>
        <p:nvSpPr>
          <p:cNvPr id="5" name="Номер слайда 4"/>
          <p:cNvSpPr>
            <a:spLocks noGrp="1"/>
          </p:cNvSpPr>
          <p:nvPr>
            <p:ph type="sldNum" sz="quarter" idx="12"/>
          </p:nvPr>
        </p:nvSpPr>
        <p:spPr/>
        <p:txBody>
          <a:bodyPr/>
          <a:lstStyle/>
          <a:p>
            <a:pPr>
              <a:defRPr/>
            </a:pPr>
            <a:fld id="{AB338111-E127-4338-9CCA-936A4F42D0AE}" type="slidenum">
              <a:rPr lang="ru-RU" smtClean="0"/>
              <a:pPr>
                <a:defRPr/>
              </a:pPr>
              <a:t>13</a:t>
            </a:fld>
            <a:endParaRPr lang="ru-R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Заголовок 1"/>
          <p:cNvSpPr>
            <a:spLocks noGrp="1"/>
          </p:cNvSpPr>
          <p:nvPr>
            <p:ph type="title"/>
          </p:nvPr>
        </p:nvSpPr>
        <p:spPr/>
        <p:txBody>
          <a:bodyPr/>
          <a:lstStyle/>
          <a:p>
            <a:pPr eaLnBrk="1" hangingPunct="1"/>
            <a:r>
              <a:rPr lang="ru-RU" sz="4000" b="1" dirty="0" err="1" smtClean="0">
                <a:latin typeface="Times New Roman" pitchFamily="18" charset="0"/>
                <a:cs typeface="Times New Roman" pitchFamily="18" charset="0"/>
              </a:rPr>
              <a:t>Бардадым</a:t>
            </a:r>
            <a:r>
              <a:rPr lang="ru-RU" sz="4000" b="1" dirty="0" smtClean="0">
                <a:latin typeface="Times New Roman" pitchFamily="18" charset="0"/>
                <a:cs typeface="Times New Roman" pitchFamily="18" charset="0"/>
              </a:rPr>
              <a:t>  </a:t>
            </a:r>
            <a:br>
              <a:rPr lang="ru-RU" sz="4000" b="1" dirty="0" smtClean="0">
                <a:latin typeface="Times New Roman" pitchFamily="18" charset="0"/>
                <a:cs typeface="Times New Roman" pitchFamily="18" charset="0"/>
              </a:rPr>
            </a:br>
            <a:r>
              <a:rPr lang="ru-RU" sz="4000" b="1" dirty="0" smtClean="0">
                <a:latin typeface="Times New Roman" pitchFamily="18" charset="0"/>
                <a:cs typeface="Times New Roman" pitchFamily="18" charset="0"/>
              </a:rPr>
              <a:t>Виталий Петрович</a:t>
            </a:r>
          </a:p>
        </p:txBody>
      </p:sp>
      <p:sp>
        <p:nvSpPr>
          <p:cNvPr id="4" name="Дата 3"/>
          <p:cNvSpPr>
            <a:spLocks noGrp="1"/>
          </p:cNvSpPr>
          <p:nvPr>
            <p:ph type="dt" sz="quarter" idx="10"/>
          </p:nvPr>
        </p:nvSpPr>
        <p:spPr/>
        <p:txBody>
          <a:bodyPr/>
          <a:lstStyle/>
          <a:p>
            <a:pPr>
              <a:defRPr/>
            </a:pPr>
            <a:fld id="{EBAD4808-2419-4F12-AF52-A65807B1A9F8}" type="datetime1">
              <a:rPr lang="ru-RU" smtClean="0"/>
              <a:pPr>
                <a:defRPr/>
              </a:pPr>
              <a:t>22.09.2020</a:t>
            </a:fld>
            <a:endParaRPr lang="ru-RU"/>
          </a:p>
        </p:txBody>
      </p:sp>
      <p:sp>
        <p:nvSpPr>
          <p:cNvPr id="5" name="Номер слайда 4"/>
          <p:cNvSpPr>
            <a:spLocks noGrp="1"/>
          </p:cNvSpPr>
          <p:nvPr>
            <p:ph type="sldNum" sz="quarter" idx="12"/>
          </p:nvPr>
        </p:nvSpPr>
        <p:spPr/>
        <p:txBody>
          <a:bodyPr/>
          <a:lstStyle/>
          <a:p>
            <a:pPr>
              <a:defRPr/>
            </a:pPr>
            <a:fld id="{F8DA805E-890C-438C-98CB-BDFFE6A4D6FD}" type="slidenum">
              <a:rPr lang="ru-RU" smtClean="0"/>
              <a:pPr>
                <a:defRPr/>
              </a:pPr>
              <a:t>14</a:t>
            </a:fld>
            <a:endParaRPr lang="ru-RU"/>
          </a:p>
        </p:txBody>
      </p:sp>
      <p:pic>
        <p:nvPicPr>
          <p:cNvPr id="27652" name="Содержимое 5" descr="0"/>
          <p:cNvPicPr>
            <a:picLocks noGrp="1"/>
          </p:cNvPicPr>
          <p:nvPr>
            <p:ph idx="1"/>
          </p:nvPr>
        </p:nvPicPr>
        <p:blipFill>
          <a:blip r:embed="rId2" cstate="print"/>
          <a:srcRect/>
          <a:stretch>
            <a:fillRect/>
          </a:stretch>
        </p:blipFill>
        <p:spPr>
          <a:xfrm>
            <a:off x="0" y="1700808"/>
            <a:ext cx="2267744" cy="3312368"/>
          </a:xfrm>
        </p:spPr>
      </p:pic>
      <p:sp>
        <p:nvSpPr>
          <p:cNvPr id="27653" name="Прямоугольник 6"/>
          <p:cNvSpPr>
            <a:spLocks noChangeArrowheads="1"/>
          </p:cNvSpPr>
          <p:nvPr/>
        </p:nvSpPr>
        <p:spPr bwMode="auto">
          <a:xfrm>
            <a:off x="2286000" y="1571625"/>
            <a:ext cx="6572250" cy="5016500"/>
          </a:xfrm>
          <a:prstGeom prst="rect">
            <a:avLst/>
          </a:prstGeom>
          <a:noFill/>
          <a:ln w="9525">
            <a:noFill/>
            <a:miter lim="800000"/>
            <a:headEnd/>
            <a:tailEnd/>
          </a:ln>
        </p:spPr>
        <p:txBody>
          <a:bodyPr>
            <a:spAutoFit/>
          </a:bodyPr>
          <a:lstStyle/>
          <a:p>
            <a:r>
              <a:rPr lang="ru-RU" sz="2000" dirty="0">
                <a:latin typeface="Times New Roman" pitchFamily="18" charset="0"/>
                <a:cs typeface="Times New Roman" pitchFamily="18" charset="0"/>
              </a:rPr>
              <a:t>Виталий Петрович родился 24 июля 1932 года в Краснодаре в семье потомственных казаков. Печататься начал в 1966 году в краевых газетах, альманахе «Кубань», в «Литературной России», «Литературной Украине», «Неделе» и др. В серии ЖЗЛ опубликовал очерки «Кубанские казаки»  и «Первые черноморцы» Ездил по казачьим станицам, по разбитым кубанским монастырям, встречался со старожилами и собирал живую историю Кубани. Виталий Петрович </a:t>
            </a:r>
            <a:r>
              <a:rPr lang="ru-RU" sz="2000" dirty="0" err="1">
                <a:latin typeface="Times New Roman" pitchFamily="18" charset="0"/>
                <a:cs typeface="Times New Roman" pitchFamily="18" charset="0"/>
              </a:rPr>
              <a:t>Бардадым</a:t>
            </a:r>
            <a:r>
              <a:rPr lang="ru-RU" sz="2000" dirty="0">
                <a:latin typeface="Times New Roman" pitchFamily="18" charset="0"/>
                <a:cs typeface="Times New Roman" pitchFamily="18" charset="0"/>
              </a:rPr>
              <a:t> является автором известных историко-краеведческих книг: «Радетели земли кубанской» «Этюды о </a:t>
            </a:r>
            <a:r>
              <a:rPr lang="ru-RU" sz="2000" dirty="0" err="1">
                <a:latin typeface="Times New Roman" pitchFamily="18" charset="0"/>
                <a:cs typeface="Times New Roman" pitchFamily="18" charset="0"/>
              </a:rPr>
              <a:t>Екатеринодаре</a:t>
            </a:r>
            <a:r>
              <a:rPr lang="ru-RU" sz="2000" dirty="0">
                <a:latin typeface="Times New Roman" pitchFamily="18" charset="0"/>
                <a:cs typeface="Times New Roman" pitchFamily="18" charset="0"/>
              </a:rPr>
              <a:t>» , «Ратная доблесть кубанцев», поэтические сборники «Казачий курень» , «Сонеты» , «Серебряная ложка»  - сборник рассказов о судьбах </a:t>
            </a:r>
            <a:r>
              <a:rPr lang="ru-RU" sz="2000" dirty="0" err="1">
                <a:latin typeface="Times New Roman" pitchFamily="18" charset="0"/>
                <a:cs typeface="Times New Roman" pitchFamily="18" charset="0"/>
              </a:rPr>
              <a:t>екатеринодарцев</a:t>
            </a:r>
            <a:r>
              <a:rPr lang="ru-RU" sz="2000" dirty="0">
                <a:latin typeface="Times New Roman" pitchFamily="18" charset="0"/>
                <a:cs typeface="Times New Roman" pitchFamily="18" charset="0"/>
              </a:rPr>
              <a:t>, «Зодчие </a:t>
            </a:r>
            <a:r>
              <a:rPr lang="ru-RU" sz="2000" dirty="0" err="1">
                <a:latin typeface="Times New Roman" pitchFamily="18" charset="0"/>
                <a:cs typeface="Times New Roman" pitchFamily="18" charset="0"/>
              </a:rPr>
              <a:t>Екатеринодара</a:t>
            </a:r>
            <a:r>
              <a:rPr lang="ru-RU" sz="2000" dirty="0">
                <a:latin typeface="Times New Roman" pitchFamily="18" charset="0"/>
                <a:cs typeface="Times New Roman" pitchFamily="18" charset="0"/>
              </a:rPr>
              <a:t>» , «Кубанские портреты» , «Ими восхищались кубанцы» (2006).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Стихотворение «Рассвет»</a:t>
            </a:r>
            <a:endParaRPr lang="ru-RU" dirty="0"/>
          </a:p>
        </p:txBody>
      </p:sp>
      <p:sp>
        <p:nvSpPr>
          <p:cNvPr id="3" name="Содержимое 2"/>
          <p:cNvSpPr>
            <a:spLocks noGrp="1"/>
          </p:cNvSpPr>
          <p:nvPr>
            <p:ph idx="1"/>
          </p:nvPr>
        </p:nvSpPr>
        <p:spPr>
          <a:xfrm>
            <a:off x="457200" y="1268760"/>
            <a:ext cx="8229600" cy="5589240"/>
          </a:xfrm>
        </p:spPr>
        <p:txBody>
          <a:bodyPr numCol="2"/>
          <a:lstStyle/>
          <a:p>
            <a:pPr>
              <a:buNone/>
            </a:pPr>
            <a:r>
              <a:rPr lang="ru-RU" sz="2400" b="1" dirty="0" smtClean="0"/>
              <a:t>В моём окне сквозь сумрак голубой</a:t>
            </a:r>
          </a:p>
          <a:p>
            <a:pPr>
              <a:buNone/>
            </a:pPr>
            <a:r>
              <a:rPr lang="ru-RU" sz="2400" b="1" dirty="0" smtClean="0"/>
              <a:t>Яснее веток тонкая нарезка —</a:t>
            </a:r>
          </a:p>
          <a:p>
            <a:pPr>
              <a:buNone/>
            </a:pPr>
            <a:r>
              <a:rPr lang="ru-RU" sz="2400" b="1" dirty="0" smtClean="0"/>
              <a:t>Светает.</a:t>
            </a:r>
          </a:p>
          <a:p>
            <a:pPr>
              <a:buNone/>
            </a:pPr>
            <a:r>
              <a:rPr lang="ru-RU" sz="2400" b="1" dirty="0" smtClean="0"/>
              <a:t>Ситцевая занавеска</a:t>
            </a:r>
          </a:p>
          <a:p>
            <a:pPr>
              <a:buNone/>
            </a:pPr>
            <a:r>
              <a:rPr lang="ru-RU" sz="2400" b="1" dirty="0" smtClean="0"/>
              <a:t>Дохнула увлажнённою листвой.</a:t>
            </a:r>
          </a:p>
          <a:p>
            <a:pPr>
              <a:buNone/>
            </a:pPr>
            <a:r>
              <a:rPr lang="ru-RU" sz="2400" b="1" dirty="0" smtClean="0"/>
              <a:t>Я — из дому да в запах травяной,</a:t>
            </a:r>
          </a:p>
          <a:p>
            <a:pPr>
              <a:buNone/>
            </a:pPr>
            <a:r>
              <a:rPr lang="ru-RU" sz="2400" b="1" dirty="0" smtClean="0"/>
              <a:t>Потом в лесок.</a:t>
            </a:r>
          </a:p>
          <a:p>
            <a:pPr>
              <a:buNone/>
            </a:pPr>
            <a:r>
              <a:rPr lang="ru-RU" sz="2400" b="1" dirty="0" smtClean="0"/>
              <a:t>Горят кусты подлеска</a:t>
            </a:r>
          </a:p>
          <a:p>
            <a:pPr>
              <a:buNone/>
            </a:pPr>
            <a:r>
              <a:rPr lang="ru-RU" sz="2400" b="1" dirty="0" smtClean="0"/>
              <a:t>От зарева и дождевого блеска,</a:t>
            </a:r>
          </a:p>
          <a:p>
            <a:pPr>
              <a:buNone/>
            </a:pPr>
            <a:endParaRPr lang="ru-RU" sz="2400" b="1" dirty="0" smtClean="0"/>
          </a:p>
          <a:p>
            <a:pPr>
              <a:buNone/>
            </a:pPr>
            <a:endParaRPr lang="ru-RU" sz="2400" b="1" dirty="0" smtClean="0"/>
          </a:p>
          <a:p>
            <a:pPr>
              <a:buNone/>
            </a:pPr>
            <a:r>
              <a:rPr lang="ru-RU" sz="2400" b="1" dirty="0" smtClean="0"/>
              <a:t>Бодряще веет сыростью грибной.</a:t>
            </a:r>
          </a:p>
          <a:p>
            <a:pPr>
              <a:buNone/>
            </a:pPr>
            <a:r>
              <a:rPr lang="ru-RU" sz="2400" b="1" dirty="0" smtClean="0"/>
              <a:t>Заречная синица озорная</a:t>
            </a:r>
          </a:p>
          <a:p>
            <a:pPr>
              <a:buNone/>
            </a:pPr>
            <a:r>
              <a:rPr lang="ru-RU" sz="2400" b="1" dirty="0" smtClean="0"/>
              <a:t>Вдруг разбудила звоном глухомань.</a:t>
            </a:r>
          </a:p>
          <a:p>
            <a:pPr>
              <a:buNone/>
            </a:pPr>
            <a:r>
              <a:rPr lang="ru-RU" sz="2400" b="1" dirty="0" smtClean="0"/>
              <a:t>Среди ветвей, словно листвой играя,</a:t>
            </a:r>
          </a:p>
          <a:p>
            <a:pPr>
              <a:buNone/>
            </a:pPr>
            <a:r>
              <a:rPr lang="ru-RU" sz="2400" b="1" dirty="0" smtClean="0"/>
              <a:t>Сверкает зыбью резвая Кубань.</a:t>
            </a:r>
          </a:p>
          <a:p>
            <a:pPr>
              <a:buNone/>
            </a:pPr>
            <a:r>
              <a:rPr lang="ru-RU" sz="2400" b="1" dirty="0" smtClean="0"/>
              <a:t>Дыша калёной спелостью кизила,</a:t>
            </a:r>
          </a:p>
          <a:p>
            <a:pPr>
              <a:buNone/>
            </a:pPr>
            <a:r>
              <a:rPr lang="ru-RU" sz="2400" b="1" dirty="0" smtClean="0"/>
              <a:t>Душа, как пашня, набирает силу.</a:t>
            </a:r>
            <a:endParaRPr lang="ru-RU" b="1" dirty="0" smtClean="0"/>
          </a:p>
          <a:p>
            <a:endParaRPr lang="ru-RU" dirty="0"/>
          </a:p>
        </p:txBody>
      </p:sp>
      <p:sp>
        <p:nvSpPr>
          <p:cNvPr id="4" name="Дата 3"/>
          <p:cNvSpPr>
            <a:spLocks noGrp="1"/>
          </p:cNvSpPr>
          <p:nvPr>
            <p:ph type="dt" sz="half" idx="10"/>
          </p:nvPr>
        </p:nvSpPr>
        <p:spPr/>
        <p:txBody>
          <a:bodyPr/>
          <a:lstStyle/>
          <a:p>
            <a:pPr>
              <a:defRPr/>
            </a:pPr>
            <a:fld id="{15C0E2C0-0BE8-482C-AA1E-D33A327B59BA}" type="datetime1">
              <a:rPr lang="ru-RU" smtClean="0"/>
              <a:pPr>
                <a:defRPr/>
              </a:pPr>
              <a:t>22.09.2020</a:t>
            </a:fld>
            <a:endParaRPr lang="ru-RU"/>
          </a:p>
        </p:txBody>
      </p:sp>
      <p:sp>
        <p:nvSpPr>
          <p:cNvPr id="5" name="Номер слайда 4"/>
          <p:cNvSpPr>
            <a:spLocks noGrp="1"/>
          </p:cNvSpPr>
          <p:nvPr>
            <p:ph type="sldNum" sz="quarter" idx="12"/>
          </p:nvPr>
        </p:nvSpPr>
        <p:spPr/>
        <p:txBody>
          <a:bodyPr/>
          <a:lstStyle/>
          <a:p>
            <a:pPr>
              <a:defRPr/>
            </a:pPr>
            <a:fld id="{AB338111-E127-4338-9CCA-936A4F42D0AE}" type="slidenum">
              <a:rPr lang="ru-RU" smtClean="0"/>
              <a:pPr>
                <a:defRPr/>
              </a:pPr>
              <a:t>15</a:t>
            </a:fld>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Заголовок 1"/>
          <p:cNvSpPr>
            <a:spLocks noGrp="1"/>
          </p:cNvSpPr>
          <p:nvPr>
            <p:ph type="title"/>
          </p:nvPr>
        </p:nvSpPr>
        <p:spPr>
          <a:xfrm>
            <a:off x="642938" y="620688"/>
            <a:ext cx="7673478" cy="1165250"/>
          </a:xfrm>
        </p:spPr>
        <p:txBody>
          <a:bodyPr/>
          <a:lstStyle/>
          <a:p>
            <a:pPr eaLnBrk="1" hangingPunct="1"/>
            <a:r>
              <a:rPr lang="ru-RU" sz="4000" b="1" dirty="0" smtClean="0">
                <a:latin typeface="Times New Roman" pitchFamily="18" charset="0"/>
                <a:cs typeface="Times New Roman" pitchFamily="18" charset="0"/>
              </a:rPr>
              <a:t>Варавва </a:t>
            </a:r>
            <a:br>
              <a:rPr lang="ru-RU" sz="4000" b="1" dirty="0" smtClean="0">
                <a:latin typeface="Times New Roman" pitchFamily="18" charset="0"/>
                <a:cs typeface="Times New Roman" pitchFamily="18" charset="0"/>
              </a:rPr>
            </a:br>
            <a:r>
              <a:rPr lang="ru-RU" sz="4000" b="1" dirty="0" smtClean="0">
                <a:latin typeface="Times New Roman" pitchFamily="18" charset="0"/>
                <a:cs typeface="Times New Roman" pitchFamily="18" charset="0"/>
              </a:rPr>
              <a:t>Иван Федорович </a:t>
            </a:r>
            <a:r>
              <a:rPr lang="ru-RU" dirty="0" smtClean="0"/>
              <a:t/>
            </a:r>
            <a:br>
              <a:rPr lang="ru-RU" dirty="0" smtClean="0"/>
            </a:br>
            <a:endParaRPr lang="ru-RU" dirty="0" smtClean="0"/>
          </a:p>
        </p:txBody>
      </p:sp>
      <p:sp>
        <p:nvSpPr>
          <p:cNvPr id="4" name="Дата 3"/>
          <p:cNvSpPr>
            <a:spLocks noGrp="1"/>
          </p:cNvSpPr>
          <p:nvPr>
            <p:ph type="dt" sz="quarter" idx="10"/>
          </p:nvPr>
        </p:nvSpPr>
        <p:spPr/>
        <p:txBody>
          <a:bodyPr/>
          <a:lstStyle/>
          <a:p>
            <a:pPr>
              <a:defRPr/>
            </a:pPr>
            <a:fld id="{EBAD4808-2419-4F12-AF52-A65807B1A9F8}" type="datetime1">
              <a:rPr lang="ru-RU" smtClean="0"/>
              <a:pPr>
                <a:defRPr/>
              </a:pPr>
              <a:t>22.09.2020</a:t>
            </a:fld>
            <a:endParaRPr lang="ru-RU"/>
          </a:p>
        </p:txBody>
      </p:sp>
      <p:sp>
        <p:nvSpPr>
          <p:cNvPr id="5" name="Номер слайда 4"/>
          <p:cNvSpPr>
            <a:spLocks noGrp="1"/>
          </p:cNvSpPr>
          <p:nvPr>
            <p:ph type="sldNum" sz="quarter" idx="12"/>
          </p:nvPr>
        </p:nvSpPr>
        <p:spPr/>
        <p:txBody>
          <a:bodyPr/>
          <a:lstStyle/>
          <a:p>
            <a:pPr>
              <a:defRPr/>
            </a:pPr>
            <a:fld id="{C338FC50-BA2F-4E1B-8010-3CC58A0CF3AC}" type="slidenum">
              <a:rPr lang="ru-RU" smtClean="0"/>
              <a:pPr>
                <a:defRPr/>
              </a:pPr>
              <a:t>16</a:t>
            </a:fld>
            <a:endParaRPr lang="ru-RU"/>
          </a:p>
        </p:txBody>
      </p:sp>
      <p:pic>
        <p:nvPicPr>
          <p:cNvPr id="28676" name="Содержимое 5" descr="K_Krasnyy_harovary"/>
          <p:cNvPicPr>
            <a:picLocks noGrp="1"/>
          </p:cNvPicPr>
          <p:nvPr>
            <p:ph idx="1"/>
          </p:nvPr>
        </p:nvPicPr>
        <p:blipFill>
          <a:blip r:embed="rId2" cstate="print"/>
          <a:srcRect/>
          <a:stretch>
            <a:fillRect/>
          </a:stretch>
        </p:blipFill>
        <p:spPr>
          <a:xfrm>
            <a:off x="0" y="1628800"/>
            <a:ext cx="2771800" cy="3240360"/>
          </a:xfrm>
        </p:spPr>
      </p:pic>
      <p:sp>
        <p:nvSpPr>
          <p:cNvPr id="28677" name="Прямоугольник 7"/>
          <p:cNvSpPr>
            <a:spLocks noChangeArrowheads="1"/>
          </p:cNvSpPr>
          <p:nvPr/>
        </p:nvSpPr>
        <p:spPr bwMode="auto">
          <a:xfrm>
            <a:off x="2699793" y="1785938"/>
            <a:ext cx="6158458" cy="4401205"/>
          </a:xfrm>
          <a:prstGeom prst="rect">
            <a:avLst/>
          </a:prstGeom>
          <a:noFill/>
          <a:ln w="9525">
            <a:noFill/>
            <a:miter lim="800000"/>
            <a:headEnd/>
            <a:tailEnd/>
          </a:ln>
        </p:spPr>
        <p:txBody>
          <a:bodyPr wrap="square">
            <a:spAutoFit/>
          </a:bodyPr>
          <a:lstStyle/>
          <a:p>
            <a:pPr algn="just"/>
            <a:r>
              <a:rPr lang="ru-RU" sz="2000" dirty="0">
                <a:latin typeface="Times New Roman" pitchFamily="18" charset="0"/>
                <a:cs typeface="Times New Roman" pitchFamily="18" charset="0"/>
              </a:rPr>
              <a:t>Родился поэт в 1925 году. Детство его прошло в станицах Кущевской и Староминской.</a:t>
            </a:r>
          </a:p>
          <a:p>
            <a:pPr algn="just"/>
            <a:r>
              <a:rPr lang="ru-RU" sz="2000" dirty="0">
                <a:latin typeface="Times New Roman" pitchFamily="18" charset="0"/>
                <a:cs typeface="Times New Roman" pitchFamily="18" charset="0"/>
              </a:rPr>
              <a:t>Во время Великой Отечественной войны прошел путь от Кубани до Берлина, награжден орденами и медалями. Первые стихи написал еще на фронте. Сейчас </a:t>
            </a:r>
            <a:r>
              <a:rPr lang="ru-RU" sz="2000" dirty="0" err="1">
                <a:latin typeface="Times New Roman" pitchFamily="18" charset="0"/>
                <a:cs typeface="Times New Roman" pitchFamily="18" charset="0"/>
              </a:rPr>
              <a:t>опублико-вано</a:t>
            </a:r>
            <a:r>
              <a:rPr lang="ru-RU" sz="2000" dirty="0">
                <a:latin typeface="Times New Roman" pitchFamily="18" charset="0"/>
                <a:cs typeface="Times New Roman" pitchFamily="18" charset="0"/>
              </a:rPr>
              <a:t> более тридцати поэтических сборников И.Ф.Вараввы. Много лет он собирал и записывал народные казачьи песни, а затем выпустил книгу «Песни казаков Кубани». Затем выходят сборники «На старых кордонах», «Кубанское лето», «Звезды в тополях», «Девушка и солнце», «Золотая бандура», « Вишнёвый край».</a:t>
            </a:r>
          </a:p>
          <a:p>
            <a:pPr algn="just"/>
            <a:r>
              <a:rPr lang="ru-RU" sz="2000" dirty="0">
                <a:latin typeface="Times New Roman" pitchFamily="18" charset="0"/>
                <a:cs typeface="Times New Roman" pitchFamily="18" charset="0"/>
              </a:rPr>
              <a:t>На стихи Ивана Вараввы </a:t>
            </a:r>
            <a:r>
              <a:rPr lang="ru-RU" sz="2000" dirty="0" err="1">
                <a:latin typeface="Times New Roman" pitchFamily="18" charset="0"/>
                <a:cs typeface="Times New Roman" pitchFamily="18" charset="0"/>
              </a:rPr>
              <a:t>компози-торы</a:t>
            </a:r>
            <a:r>
              <a:rPr lang="ru-RU" sz="2000" dirty="0">
                <a:latin typeface="Times New Roman" pitchFamily="18" charset="0"/>
                <a:cs typeface="Times New Roman" pitchFamily="18" charset="0"/>
              </a:rPr>
              <a:t> написали более двухсот песен.</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Стихотворение «Кубань»</a:t>
            </a:r>
            <a:endParaRPr lang="ru-RU" dirty="0"/>
          </a:p>
        </p:txBody>
      </p:sp>
      <p:sp>
        <p:nvSpPr>
          <p:cNvPr id="3" name="Содержимое 2"/>
          <p:cNvSpPr>
            <a:spLocks noGrp="1"/>
          </p:cNvSpPr>
          <p:nvPr>
            <p:ph idx="1"/>
          </p:nvPr>
        </p:nvSpPr>
        <p:spPr/>
        <p:txBody>
          <a:bodyPr/>
          <a:lstStyle/>
          <a:p>
            <a:pPr algn="ctr">
              <a:buNone/>
            </a:pPr>
            <a:r>
              <a:rPr lang="ru-RU" b="1" dirty="0" smtClean="0"/>
              <a:t>Люблю тебя, мой солнечный простор,</a:t>
            </a:r>
            <a:br>
              <a:rPr lang="ru-RU" b="1" dirty="0" smtClean="0"/>
            </a:br>
            <a:r>
              <a:rPr lang="ru-RU" b="1" dirty="0" smtClean="0"/>
              <a:t>Мое неповторимое сказанье:</a:t>
            </a:r>
            <a:br>
              <a:rPr lang="ru-RU" b="1" dirty="0" smtClean="0"/>
            </a:br>
            <a:r>
              <a:rPr lang="ru-RU" b="1" dirty="0" smtClean="0"/>
              <a:t>Размашистые станы синих гор,</a:t>
            </a:r>
            <a:br>
              <a:rPr lang="ru-RU" b="1" dirty="0" smtClean="0"/>
            </a:br>
            <a:r>
              <a:rPr lang="ru-RU" b="1" dirty="0" smtClean="0"/>
              <a:t>Седая даль желтеющей Кубани.</a:t>
            </a:r>
            <a:br>
              <a:rPr lang="ru-RU" b="1" dirty="0" smtClean="0"/>
            </a:br>
            <a:r>
              <a:rPr lang="ru-RU" b="1" dirty="0" smtClean="0"/>
              <a:t>Под камышовой крышей вырос я,</a:t>
            </a:r>
            <a:br>
              <a:rPr lang="ru-RU" b="1" dirty="0" smtClean="0"/>
            </a:br>
            <a:r>
              <a:rPr lang="ru-RU" b="1" dirty="0" smtClean="0"/>
              <a:t>Собрав пути ушедших поколений.</a:t>
            </a:r>
            <a:br>
              <a:rPr lang="ru-RU" b="1" dirty="0" smtClean="0"/>
            </a:br>
            <a:r>
              <a:rPr lang="ru-RU" b="1" dirty="0" smtClean="0"/>
              <a:t>И нет мне в жизни этой забытья</a:t>
            </a:r>
            <a:br>
              <a:rPr lang="ru-RU" b="1" dirty="0" smtClean="0"/>
            </a:br>
            <a:r>
              <a:rPr lang="ru-RU" b="1" dirty="0" smtClean="0"/>
              <a:t>От дум твоих, от песен и волнений.</a:t>
            </a:r>
            <a:endParaRPr lang="ru-RU" b="1" dirty="0"/>
          </a:p>
        </p:txBody>
      </p:sp>
      <p:sp>
        <p:nvSpPr>
          <p:cNvPr id="4" name="Дата 3"/>
          <p:cNvSpPr>
            <a:spLocks noGrp="1"/>
          </p:cNvSpPr>
          <p:nvPr>
            <p:ph type="dt" sz="half" idx="10"/>
          </p:nvPr>
        </p:nvSpPr>
        <p:spPr/>
        <p:txBody>
          <a:bodyPr/>
          <a:lstStyle/>
          <a:p>
            <a:pPr>
              <a:defRPr/>
            </a:pPr>
            <a:fld id="{15C0E2C0-0BE8-482C-AA1E-D33A327B59BA}" type="datetime1">
              <a:rPr lang="ru-RU" smtClean="0"/>
              <a:pPr>
                <a:defRPr/>
              </a:pPr>
              <a:t>22.09.2020</a:t>
            </a:fld>
            <a:endParaRPr lang="ru-RU"/>
          </a:p>
        </p:txBody>
      </p:sp>
      <p:sp>
        <p:nvSpPr>
          <p:cNvPr id="5" name="Номер слайда 4"/>
          <p:cNvSpPr>
            <a:spLocks noGrp="1"/>
          </p:cNvSpPr>
          <p:nvPr>
            <p:ph type="sldNum" sz="quarter" idx="12"/>
          </p:nvPr>
        </p:nvSpPr>
        <p:spPr/>
        <p:txBody>
          <a:bodyPr/>
          <a:lstStyle/>
          <a:p>
            <a:pPr>
              <a:defRPr/>
            </a:pPr>
            <a:fld id="{AB338111-E127-4338-9CCA-936A4F42D0AE}" type="slidenum">
              <a:rPr lang="ru-RU" smtClean="0"/>
              <a:pPr>
                <a:defRPr/>
              </a:pPr>
              <a:t>17</a:t>
            </a:fld>
            <a:endParaRPr lang="ru-R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Заголовок 1"/>
          <p:cNvSpPr>
            <a:spLocks noGrp="1"/>
          </p:cNvSpPr>
          <p:nvPr>
            <p:ph type="title"/>
          </p:nvPr>
        </p:nvSpPr>
        <p:spPr/>
        <p:txBody>
          <a:bodyPr/>
          <a:lstStyle/>
          <a:p>
            <a:pPr eaLnBrk="1" hangingPunct="1"/>
            <a:r>
              <a:rPr lang="ru-RU" sz="3200" b="1" dirty="0" smtClean="0">
                <a:solidFill>
                  <a:srgbClr val="FF0000"/>
                </a:solidFill>
                <a:latin typeface="Times New Roman" pitchFamily="18" charset="0"/>
                <a:cs typeface="Times New Roman" pitchFamily="18" charset="0"/>
              </a:rPr>
              <a:t>« </a:t>
            </a:r>
            <a:r>
              <a:rPr lang="ru-RU" sz="3200" b="1" dirty="0" smtClean="0">
                <a:solidFill>
                  <a:srgbClr val="FF0000"/>
                </a:solidFill>
                <a:latin typeface="Times New Roman" pitchFamily="18" charset="0"/>
                <a:cs typeface="Times New Roman" pitchFamily="18" charset="0"/>
              </a:rPr>
              <a:t>Прочитайте книги»</a:t>
            </a:r>
            <a:endParaRPr lang="ru-RU" sz="3200" dirty="0" smtClean="0">
              <a:solidFill>
                <a:srgbClr val="FF0000"/>
              </a:solidFill>
              <a:latin typeface="Times New Roman" pitchFamily="18" charset="0"/>
              <a:cs typeface="Times New Roman" pitchFamily="18" charset="0"/>
            </a:endParaRPr>
          </a:p>
        </p:txBody>
      </p:sp>
      <p:sp>
        <p:nvSpPr>
          <p:cNvPr id="4" name="Дата 3"/>
          <p:cNvSpPr>
            <a:spLocks noGrp="1"/>
          </p:cNvSpPr>
          <p:nvPr>
            <p:ph type="dt" sz="quarter" idx="10"/>
          </p:nvPr>
        </p:nvSpPr>
        <p:spPr/>
        <p:txBody>
          <a:bodyPr/>
          <a:lstStyle/>
          <a:p>
            <a:pPr>
              <a:defRPr/>
            </a:pPr>
            <a:fld id="{EBAD4808-2419-4F12-AF52-A65807B1A9F8}" type="datetime1">
              <a:rPr lang="ru-RU" smtClean="0"/>
              <a:pPr>
                <a:defRPr/>
              </a:pPr>
              <a:t>22.09.2020</a:t>
            </a:fld>
            <a:endParaRPr lang="ru-RU"/>
          </a:p>
        </p:txBody>
      </p:sp>
      <p:sp>
        <p:nvSpPr>
          <p:cNvPr id="5" name="Номер слайда 4"/>
          <p:cNvSpPr>
            <a:spLocks noGrp="1"/>
          </p:cNvSpPr>
          <p:nvPr>
            <p:ph type="sldNum" sz="quarter" idx="12"/>
          </p:nvPr>
        </p:nvSpPr>
        <p:spPr/>
        <p:txBody>
          <a:bodyPr/>
          <a:lstStyle/>
          <a:p>
            <a:pPr>
              <a:defRPr/>
            </a:pPr>
            <a:fld id="{16F98BA9-FC1B-48F3-B95F-368209098967}" type="slidenum">
              <a:rPr lang="ru-RU" smtClean="0"/>
              <a:pPr>
                <a:defRPr/>
              </a:pPr>
              <a:t>18</a:t>
            </a:fld>
            <a:endParaRPr lang="ru-RU"/>
          </a:p>
        </p:txBody>
      </p:sp>
      <p:pic>
        <p:nvPicPr>
          <p:cNvPr id="29701" name="Рисунок 6" descr="PisateliKubani"/>
          <p:cNvPicPr>
            <a:picLocks noChangeAspect="1" noChangeArrowheads="1"/>
          </p:cNvPicPr>
          <p:nvPr/>
        </p:nvPicPr>
        <p:blipFill>
          <a:blip r:embed="rId2" cstate="print"/>
          <a:srcRect/>
          <a:stretch>
            <a:fillRect/>
          </a:stretch>
        </p:blipFill>
        <p:spPr bwMode="auto">
          <a:xfrm>
            <a:off x="857250" y="1357313"/>
            <a:ext cx="1643063" cy="2286000"/>
          </a:xfrm>
          <a:prstGeom prst="rect">
            <a:avLst/>
          </a:prstGeom>
          <a:noFill/>
          <a:ln w="9525">
            <a:noFill/>
            <a:miter lim="800000"/>
            <a:headEnd/>
            <a:tailEnd/>
          </a:ln>
        </p:spPr>
      </p:pic>
      <p:pic>
        <p:nvPicPr>
          <p:cNvPr id="29702" name="Рисунок 7" descr="PriklucheniyaPeskarki"/>
          <p:cNvPicPr>
            <a:picLocks noChangeAspect="1" noChangeArrowheads="1"/>
          </p:cNvPicPr>
          <p:nvPr/>
        </p:nvPicPr>
        <p:blipFill>
          <a:blip r:embed="rId3" cstate="print"/>
          <a:srcRect/>
          <a:stretch>
            <a:fillRect/>
          </a:stretch>
        </p:blipFill>
        <p:spPr bwMode="auto">
          <a:xfrm>
            <a:off x="785813" y="3929063"/>
            <a:ext cx="1643062" cy="2214562"/>
          </a:xfrm>
          <a:prstGeom prst="rect">
            <a:avLst/>
          </a:prstGeom>
          <a:noFill/>
          <a:ln w="9525">
            <a:noFill/>
            <a:miter lim="800000"/>
            <a:headEnd/>
            <a:tailEnd/>
          </a:ln>
        </p:spPr>
      </p:pic>
      <p:pic>
        <p:nvPicPr>
          <p:cNvPr id="29703" name="Рисунок 8" descr="DetiKubani"/>
          <p:cNvPicPr>
            <a:picLocks noChangeAspect="1" noChangeArrowheads="1"/>
          </p:cNvPicPr>
          <p:nvPr/>
        </p:nvPicPr>
        <p:blipFill>
          <a:blip r:embed="rId4" cstate="print"/>
          <a:srcRect/>
          <a:stretch>
            <a:fillRect/>
          </a:stretch>
        </p:blipFill>
        <p:spPr bwMode="auto">
          <a:xfrm>
            <a:off x="6786563" y="1428750"/>
            <a:ext cx="1571625" cy="2214563"/>
          </a:xfrm>
          <a:prstGeom prst="rect">
            <a:avLst/>
          </a:prstGeom>
          <a:noFill/>
          <a:ln w="9525">
            <a:noFill/>
            <a:miter lim="800000"/>
            <a:headEnd/>
            <a:tailEnd/>
          </a:ln>
        </p:spPr>
      </p:pic>
      <p:pic>
        <p:nvPicPr>
          <p:cNvPr id="29704" name="Рисунок 9" descr="C:\Documents and Settings\Администратор\Рабочий стол\Новая папка (2)\IMG_3650.jpg"/>
          <p:cNvPicPr>
            <a:picLocks noChangeAspect="1" noChangeArrowheads="1"/>
          </p:cNvPicPr>
          <p:nvPr/>
        </p:nvPicPr>
        <p:blipFill>
          <a:blip r:embed="rId5" cstate="print"/>
          <a:srcRect/>
          <a:stretch>
            <a:fillRect/>
          </a:stretch>
        </p:blipFill>
        <p:spPr bwMode="auto">
          <a:xfrm>
            <a:off x="6858000" y="4000500"/>
            <a:ext cx="1571625" cy="2143125"/>
          </a:xfrm>
          <a:prstGeom prst="rect">
            <a:avLst/>
          </a:prstGeom>
          <a:noFill/>
          <a:ln w="9525">
            <a:noFill/>
            <a:miter lim="800000"/>
            <a:headEnd/>
            <a:tailEnd/>
          </a:ln>
        </p:spPr>
      </p:pic>
      <p:pic>
        <p:nvPicPr>
          <p:cNvPr id="29705" name="Рисунок 10" descr="C:\Documents and Settings\Администратор\Рабочий стол\Новая папка (2)\IMG_3678.jpg"/>
          <p:cNvPicPr>
            <a:picLocks noChangeAspect="1" noChangeArrowheads="1"/>
          </p:cNvPicPr>
          <p:nvPr/>
        </p:nvPicPr>
        <p:blipFill>
          <a:blip r:embed="rId6" cstate="print"/>
          <a:srcRect/>
          <a:stretch>
            <a:fillRect/>
          </a:stretch>
        </p:blipFill>
        <p:spPr bwMode="auto">
          <a:xfrm>
            <a:off x="2786063" y="4000500"/>
            <a:ext cx="1714500" cy="2214563"/>
          </a:xfrm>
          <a:prstGeom prst="rect">
            <a:avLst/>
          </a:prstGeom>
          <a:noFill/>
          <a:ln w="9525">
            <a:noFill/>
            <a:miter lim="800000"/>
            <a:headEnd/>
            <a:tailEnd/>
          </a:ln>
        </p:spPr>
      </p:pic>
      <p:pic>
        <p:nvPicPr>
          <p:cNvPr id="29706" name="Рисунок 11" descr="C:\Documents and Settings\Администратор\Рабочий стол\Новая папка (2)\IMG_3676.jpg"/>
          <p:cNvPicPr>
            <a:picLocks noChangeAspect="1" noChangeArrowheads="1"/>
          </p:cNvPicPr>
          <p:nvPr/>
        </p:nvPicPr>
        <p:blipFill>
          <a:blip r:embed="rId7" cstate="print"/>
          <a:srcRect/>
          <a:stretch>
            <a:fillRect/>
          </a:stretch>
        </p:blipFill>
        <p:spPr bwMode="auto">
          <a:xfrm>
            <a:off x="4929188" y="4071938"/>
            <a:ext cx="1558925" cy="2143125"/>
          </a:xfrm>
          <a:prstGeom prst="rect">
            <a:avLst/>
          </a:prstGeom>
          <a:noFill/>
          <a:ln w="9525">
            <a:noFill/>
            <a:miter lim="800000"/>
            <a:headEnd/>
            <a:tailEnd/>
          </a:ln>
        </p:spPr>
      </p:pic>
      <p:pic>
        <p:nvPicPr>
          <p:cNvPr id="1026" name="Picture 2" descr="D:\Зубенко Т.А\ФОТО\Мой край моя гордость\DSCN3399.jpg"/>
          <p:cNvPicPr>
            <a:picLocks noGrp="1" noChangeAspect="1" noChangeArrowheads="1"/>
          </p:cNvPicPr>
          <p:nvPr>
            <p:ph idx="1"/>
          </p:nvPr>
        </p:nvPicPr>
        <p:blipFill>
          <a:blip r:embed="rId8" cstate="print"/>
          <a:srcRect/>
          <a:stretch>
            <a:fillRect/>
          </a:stretch>
        </p:blipFill>
        <p:spPr bwMode="auto">
          <a:xfrm>
            <a:off x="2940844" y="1357313"/>
            <a:ext cx="3048000" cy="2286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Заголовок 1"/>
          <p:cNvSpPr>
            <a:spLocks noGrp="1"/>
          </p:cNvSpPr>
          <p:nvPr>
            <p:ph type="ctrTitle"/>
          </p:nvPr>
        </p:nvSpPr>
        <p:spPr>
          <a:xfrm>
            <a:off x="1857375" y="428625"/>
            <a:ext cx="6929438" cy="428625"/>
          </a:xfrm>
        </p:spPr>
        <p:txBody>
          <a:bodyPr/>
          <a:lstStyle/>
          <a:p>
            <a:pPr eaLnBrk="1" hangingPunct="1"/>
            <a:r>
              <a:rPr lang="ru-RU" sz="1600" smtClean="0">
                <a:latin typeface="Times New Roman" pitchFamily="18" charset="0"/>
                <a:cs typeface="Times New Roman" pitchFamily="18" charset="0"/>
              </a:rPr>
              <a:t>. </a:t>
            </a:r>
            <a:r>
              <a:rPr lang="ru-RU" smtClean="0"/>
              <a:t/>
            </a:r>
            <a:br>
              <a:rPr lang="ru-RU" smtClean="0"/>
            </a:br>
            <a:endParaRPr lang="ru-RU" smtClean="0"/>
          </a:p>
        </p:txBody>
      </p:sp>
      <p:sp>
        <p:nvSpPr>
          <p:cNvPr id="3" name="Подзаголовок 2"/>
          <p:cNvSpPr>
            <a:spLocks noGrp="1"/>
          </p:cNvSpPr>
          <p:nvPr>
            <p:ph type="subTitle" idx="1"/>
          </p:nvPr>
        </p:nvSpPr>
        <p:spPr>
          <a:xfrm>
            <a:off x="2857500" y="1556792"/>
            <a:ext cx="5972175" cy="5301208"/>
          </a:xfrm>
        </p:spPr>
        <p:txBody>
          <a:bodyPr/>
          <a:lstStyle/>
          <a:p>
            <a:pPr eaLnBrk="1" fontAlgn="auto" hangingPunct="1">
              <a:spcBef>
                <a:spcPts val="0"/>
              </a:spcBef>
              <a:spcAft>
                <a:spcPts val="0"/>
              </a:spcAft>
              <a:buFont typeface="Wingdings 2"/>
              <a:buChar char=""/>
              <a:defRPr/>
            </a:pPr>
            <a:r>
              <a:rPr lang="ru-RU" sz="2400" dirty="0" smtClean="0">
                <a:solidFill>
                  <a:schemeClr val="tx1"/>
                </a:solidFill>
                <a:latin typeface="Times New Roman" pitchFamily="18" charset="0"/>
                <a:cs typeface="Times New Roman" pitchFamily="18" charset="0"/>
              </a:rPr>
              <a:t> Родился в 1920 году на Дону. Детские и школьные годы провёл на Кубани: в станице Брюховецкой. Первые стихи написал в четвёртом классе.</a:t>
            </a:r>
          </a:p>
          <a:p>
            <a:pPr eaLnBrk="1" fontAlgn="auto" hangingPunct="1">
              <a:spcBef>
                <a:spcPts val="0"/>
              </a:spcBef>
              <a:spcAft>
                <a:spcPts val="0"/>
              </a:spcAft>
              <a:buFont typeface="Wingdings 2"/>
              <a:buChar char=""/>
              <a:defRPr/>
            </a:pPr>
            <a:r>
              <a:rPr lang="ru-RU" sz="2400" dirty="0" smtClean="0">
                <a:solidFill>
                  <a:schemeClr val="tx1"/>
                </a:solidFill>
                <a:latin typeface="Times New Roman" pitchFamily="18" charset="0"/>
                <a:cs typeface="Times New Roman" pitchFamily="18" charset="0"/>
              </a:rPr>
              <a:t>С первого дня войны был на фронте. Награждён орденами и медалями. Более двадцати лет служил в авиации. Автор двадцати поэтических сборников, из них - шесть написаны для детей. На эти стихи кубанские композиторы создали десятки песен и две оперетты.</a:t>
            </a:r>
          </a:p>
          <a:p>
            <a:pPr eaLnBrk="1" fontAlgn="auto" hangingPunct="1">
              <a:spcBef>
                <a:spcPts val="0"/>
              </a:spcBef>
              <a:spcAft>
                <a:spcPts val="0"/>
              </a:spcAft>
              <a:buFont typeface="Wingdings 2"/>
              <a:buChar char=""/>
              <a:defRPr/>
            </a:pPr>
            <a:r>
              <a:rPr lang="ru-RU" sz="2400" dirty="0" smtClean="0">
                <a:solidFill>
                  <a:schemeClr val="tx1"/>
                </a:solidFill>
                <a:latin typeface="Times New Roman" pitchFamily="18" charset="0"/>
                <a:cs typeface="Times New Roman" pitchFamily="18" charset="0"/>
              </a:rPr>
              <a:t>К. Обойщиков автор книг о Героях Советского Союза: «Кубани славные сыны» и «Золотые звёзды Кубани». </a:t>
            </a:r>
          </a:p>
          <a:p>
            <a:pPr eaLnBrk="1" hangingPunct="1">
              <a:defRPr/>
            </a:pPr>
            <a:endParaRPr lang="ru-RU" dirty="0"/>
          </a:p>
        </p:txBody>
      </p:sp>
      <p:sp>
        <p:nvSpPr>
          <p:cNvPr id="4" name="Прямоугольник 3"/>
          <p:cNvSpPr/>
          <p:nvPr/>
        </p:nvSpPr>
        <p:spPr>
          <a:xfrm>
            <a:off x="4572000" y="357188"/>
            <a:ext cx="4572000" cy="369332"/>
          </a:xfrm>
          <a:prstGeom prst="rect">
            <a:avLst/>
          </a:prstGeom>
        </p:spPr>
        <p:txBody>
          <a:bodyPr>
            <a:spAutoFit/>
          </a:bodyPr>
          <a:lstStyle/>
          <a:p>
            <a:pPr fontAlgn="auto">
              <a:spcBef>
                <a:spcPts val="0"/>
              </a:spcBef>
              <a:spcAft>
                <a:spcPts val="0"/>
              </a:spcAft>
              <a:buFont typeface="Wingdings 2"/>
              <a:buNone/>
              <a:defRPr/>
            </a:pPr>
            <a:r>
              <a:rPr lang="ru-RU" dirty="0" smtClean="0"/>
              <a:t>     </a:t>
            </a:r>
            <a:endParaRPr lang="ru-RU" dirty="0"/>
          </a:p>
        </p:txBody>
      </p:sp>
      <p:pic>
        <p:nvPicPr>
          <p:cNvPr id="21508" name="Рисунок 4" descr="kronid_jubilej"/>
          <p:cNvPicPr>
            <a:picLocks noChangeAspect="1" noChangeArrowheads="1"/>
          </p:cNvPicPr>
          <p:nvPr/>
        </p:nvPicPr>
        <p:blipFill>
          <a:blip r:embed="rId2" cstate="print"/>
          <a:srcRect/>
          <a:stretch>
            <a:fillRect/>
          </a:stretch>
        </p:blipFill>
        <p:spPr bwMode="auto">
          <a:xfrm>
            <a:off x="214313" y="2071688"/>
            <a:ext cx="2643187" cy="3714750"/>
          </a:xfrm>
          <a:prstGeom prst="rect">
            <a:avLst/>
          </a:prstGeom>
          <a:noFill/>
          <a:ln w="9525">
            <a:noFill/>
            <a:miter lim="800000"/>
            <a:headEnd/>
            <a:tailEnd/>
          </a:ln>
        </p:spPr>
      </p:pic>
      <p:sp>
        <p:nvSpPr>
          <p:cNvPr id="21509" name="Rectangle 1"/>
          <p:cNvSpPr>
            <a:spLocks noChangeArrowheads="1"/>
          </p:cNvSpPr>
          <p:nvPr/>
        </p:nvSpPr>
        <p:spPr bwMode="auto">
          <a:xfrm>
            <a:off x="2071688" y="146365"/>
            <a:ext cx="6676776" cy="1323439"/>
          </a:xfrm>
          <a:prstGeom prst="rect">
            <a:avLst/>
          </a:prstGeom>
          <a:noFill/>
          <a:ln w="9525">
            <a:noFill/>
            <a:miter lim="800000"/>
            <a:headEnd/>
            <a:tailEnd/>
          </a:ln>
        </p:spPr>
        <p:txBody>
          <a:bodyPr wrap="square" anchor="ctr">
            <a:spAutoFit/>
          </a:bodyPr>
          <a:lstStyle/>
          <a:p>
            <a:r>
              <a:rPr lang="ru-RU" sz="4000" b="1" dirty="0">
                <a:latin typeface="Times New Roman" pitchFamily="18" charset="0"/>
                <a:cs typeface="Times New Roman" pitchFamily="18" charset="0"/>
              </a:rPr>
              <a:t>Обойщиков </a:t>
            </a:r>
            <a:r>
              <a:rPr lang="ru-RU" sz="4000" b="1" dirty="0" err="1">
                <a:latin typeface="Times New Roman" pitchFamily="18" charset="0"/>
                <a:cs typeface="Times New Roman" pitchFamily="18" charset="0"/>
              </a:rPr>
              <a:t>Кронид</a:t>
            </a:r>
            <a:r>
              <a:rPr lang="ru-RU" sz="4000" b="1" dirty="0">
                <a:latin typeface="Times New Roman" pitchFamily="18" charset="0"/>
                <a:cs typeface="Times New Roman" pitchFamily="18" charset="0"/>
              </a:rPr>
              <a:t> Александрович</a:t>
            </a:r>
            <a:endParaRPr lang="ru-RU"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vert="horz" numCol="2"/>
          <a:lstStyle/>
          <a:p>
            <a:pPr lvl="1">
              <a:buNone/>
            </a:pPr>
            <a:r>
              <a:rPr lang="ru-RU" sz="2000" b="1" dirty="0" smtClean="0"/>
              <a:t>Я с утра сегодня добрый,</a:t>
            </a:r>
          </a:p>
          <a:p>
            <a:pPr lvl="1">
              <a:buNone/>
            </a:pPr>
            <a:r>
              <a:rPr lang="ru-RU" sz="2000" b="1" dirty="0" smtClean="0"/>
              <a:t>Я избегался совсем.</a:t>
            </a:r>
          </a:p>
          <a:p>
            <a:pPr lvl="1">
              <a:buNone/>
            </a:pPr>
            <a:r>
              <a:rPr lang="ru-RU" sz="2000" b="1" dirty="0" smtClean="0"/>
              <a:t>Целый день хожу по дому,</a:t>
            </a:r>
          </a:p>
          <a:p>
            <a:pPr lvl="1">
              <a:buNone/>
            </a:pPr>
            <a:r>
              <a:rPr lang="ru-RU" sz="2000" b="1" dirty="0" smtClean="0"/>
              <a:t>Помогаю сразу всем.</a:t>
            </a:r>
          </a:p>
          <a:p>
            <a:pPr lvl="1">
              <a:buNone/>
            </a:pPr>
            <a:r>
              <a:rPr lang="ru-RU" sz="2000" b="1" dirty="0" smtClean="0"/>
              <a:t>Вымыл папины ботинки,</a:t>
            </a:r>
          </a:p>
          <a:p>
            <a:pPr lvl="1">
              <a:buNone/>
            </a:pPr>
            <a:r>
              <a:rPr lang="ru-RU" sz="2000" b="1" dirty="0" smtClean="0"/>
              <a:t>С мамой окна протирал.</a:t>
            </a:r>
          </a:p>
          <a:p>
            <a:pPr lvl="1">
              <a:buNone/>
            </a:pPr>
            <a:r>
              <a:rPr lang="ru-RU" sz="2000" b="1" dirty="0" smtClean="0"/>
              <a:t>А потом ещё с </a:t>
            </a:r>
            <a:r>
              <a:rPr lang="ru-RU" sz="2000" b="1" dirty="0" err="1" smtClean="0"/>
              <a:t>Иринкой</a:t>
            </a:r>
            <a:endParaRPr lang="ru-RU" sz="2000" b="1" dirty="0" smtClean="0"/>
          </a:p>
          <a:p>
            <a:pPr lvl="1">
              <a:buNone/>
            </a:pPr>
            <a:r>
              <a:rPr lang="ru-RU" sz="2000" b="1" dirty="0" smtClean="0"/>
              <a:t>В папу-дочку поиграл.</a:t>
            </a:r>
          </a:p>
          <a:p>
            <a:pPr lvl="1">
              <a:buNone/>
            </a:pPr>
            <a:r>
              <a:rPr lang="ru-RU" sz="2000" b="1" dirty="0" smtClean="0"/>
              <a:t>Я принёс больной соседке</a:t>
            </a:r>
          </a:p>
          <a:p>
            <a:pPr lvl="1">
              <a:buNone/>
            </a:pPr>
            <a:r>
              <a:rPr lang="ru-RU" sz="2000" b="1" dirty="0" smtClean="0"/>
              <a:t>Из ларька картошку в сетке.</a:t>
            </a:r>
          </a:p>
          <a:p>
            <a:pPr lvl="1">
              <a:buNone/>
            </a:pPr>
            <a:r>
              <a:rPr lang="ru-RU" sz="2000" b="1" dirty="0" smtClean="0"/>
              <a:t>Целый день одно лишь знал,</a:t>
            </a:r>
          </a:p>
          <a:p>
            <a:pPr lvl="1">
              <a:buNone/>
            </a:pPr>
            <a:r>
              <a:rPr lang="ru-RU" sz="2000" b="1" dirty="0" smtClean="0"/>
              <a:t>Что кому-то помогал.</a:t>
            </a:r>
          </a:p>
          <a:p>
            <a:pPr lvl="1">
              <a:buNone/>
            </a:pPr>
            <a:r>
              <a:rPr lang="ru-RU" sz="2000" b="1" dirty="0" smtClean="0"/>
              <a:t>Был бы я ещё добрее,</a:t>
            </a:r>
          </a:p>
          <a:p>
            <a:pPr lvl="1">
              <a:buNone/>
            </a:pPr>
            <a:r>
              <a:rPr lang="ru-RU" sz="2000" b="1" dirty="0" smtClean="0"/>
              <a:t>Но увидел вдруг Сергея.</a:t>
            </a:r>
          </a:p>
          <a:p>
            <a:pPr lvl="1">
              <a:buNone/>
            </a:pPr>
            <a:r>
              <a:rPr lang="ru-RU" sz="2000" b="1" dirty="0" smtClean="0"/>
              <a:t>Он ведёт себя нечестно</a:t>
            </a:r>
          </a:p>
          <a:p>
            <a:pPr lvl="1">
              <a:buNone/>
            </a:pPr>
            <a:r>
              <a:rPr lang="ru-RU" sz="2000" b="1" dirty="0" smtClean="0"/>
              <a:t>И болтает языком:</a:t>
            </a:r>
          </a:p>
          <a:p>
            <a:pPr lvl="1">
              <a:buNone/>
            </a:pPr>
            <a:r>
              <a:rPr lang="ru-RU" sz="2000" b="1" dirty="0" smtClean="0"/>
              <a:t>Нину дразнит он невестой,</a:t>
            </a:r>
          </a:p>
          <a:p>
            <a:pPr lvl="1">
              <a:buNone/>
            </a:pPr>
            <a:r>
              <a:rPr lang="ru-RU" sz="2000" b="1" dirty="0" smtClean="0"/>
              <a:t>А меня — женихом.</a:t>
            </a:r>
          </a:p>
          <a:p>
            <a:pPr lvl="1">
              <a:buNone/>
            </a:pPr>
            <a:r>
              <a:rPr lang="ru-RU" sz="2000" b="1" dirty="0" smtClean="0"/>
              <a:t>Я поймал его за домом</a:t>
            </a:r>
          </a:p>
          <a:p>
            <a:pPr lvl="1">
              <a:buNone/>
            </a:pPr>
            <a:r>
              <a:rPr lang="ru-RU" sz="2000" b="1" dirty="0" smtClean="0"/>
              <a:t>И немножечко побил.</a:t>
            </a:r>
          </a:p>
          <a:p>
            <a:pPr lvl="1">
              <a:buNone/>
            </a:pPr>
            <a:r>
              <a:rPr lang="ru-RU" sz="2000" b="1" dirty="0" smtClean="0"/>
              <a:t>Хорошо ещё, что добрый</a:t>
            </a:r>
          </a:p>
          <a:p>
            <a:pPr lvl="1">
              <a:buNone/>
            </a:pPr>
            <a:r>
              <a:rPr lang="ru-RU" sz="2000" b="1" dirty="0" smtClean="0"/>
              <a:t>Я весь день сегодня был!</a:t>
            </a:r>
          </a:p>
          <a:p>
            <a:pPr>
              <a:buNone/>
            </a:pPr>
            <a:r>
              <a:rPr lang="ru-RU" sz="2400" dirty="0" smtClean="0"/>
              <a:t>             (Обойщиков К.А)</a:t>
            </a:r>
            <a:endParaRPr lang="ru-RU" sz="2400" dirty="0"/>
          </a:p>
        </p:txBody>
      </p:sp>
      <p:sp>
        <p:nvSpPr>
          <p:cNvPr id="2" name="Заголовок 1"/>
          <p:cNvSpPr>
            <a:spLocks noGrp="1"/>
          </p:cNvSpPr>
          <p:nvPr>
            <p:ph type="title"/>
          </p:nvPr>
        </p:nvSpPr>
        <p:spPr/>
        <p:txBody>
          <a:bodyPr/>
          <a:lstStyle/>
          <a:p>
            <a:r>
              <a:rPr lang="ru-RU" sz="4800" b="1" dirty="0" smtClean="0"/>
              <a:t>Стихотворение «Доброта»</a:t>
            </a:r>
            <a:endParaRPr lang="ru-RU" sz="4800" b="1" dirty="0"/>
          </a:p>
        </p:txBody>
      </p:sp>
      <p:sp>
        <p:nvSpPr>
          <p:cNvPr id="4" name="Дата 3"/>
          <p:cNvSpPr>
            <a:spLocks noGrp="1"/>
          </p:cNvSpPr>
          <p:nvPr>
            <p:ph type="dt" sz="half" idx="10"/>
          </p:nvPr>
        </p:nvSpPr>
        <p:spPr/>
        <p:txBody>
          <a:bodyPr/>
          <a:lstStyle/>
          <a:p>
            <a:pPr>
              <a:defRPr/>
            </a:pPr>
            <a:fld id="{15C0E2C0-0BE8-482C-AA1E-D33A327B59BA}" type="datetime1">
              <a:rPr lang="ru-RU" smtClean="0"/>
              <a:pPr>
                <a:defRPr/>
              </a:pPr>
              <a:t>22.09.2020</a:t>
            </a:fld>
            <a:endParaRPr lang="ru-RU"/>
          </a:p>
        </p:txBody>
      </p:sp>
      <p:sp>
        <p:nvSpPr>
          <p:cNvPr id="5" name="Номер слайда 4"/>
          <p:cNvSpPr>
            <a:spLocks noGrp="1"/>
          </p:cNvSpPr>
          <p:nvPr>
            <p:ph type="sldNum" sz="quarter" idx="12"/>
          </p:nvPr>
        </p:nvSpPr>
        <p:spPr/>
        <p:txBody>
          <a:bodyPr/>
          <a:lstStyle/>
          <a:p>
            <a:pPr>
              <a:defRPr/>
            </a:pPr>
            <a:fld id="{AB338111-E127-4338-9CCA-936A4F42D0AE}" type="slidenum">
              <a:rPr lang="ru-RU" smtClean="0"/>
              <a:pPr>
                <a:defRPr/>
              </a:pPr>
              <a:t>3</a:t>
            </a:fld>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Заголовок 1"/>
          <p:cNvSpPr>
            <a:spLocks noGrp="1"/>
          </p:cNvSpPr>
          <p:nvPr>
            <p:ph type="title"/>
          </p:nvPr>
        </p:nvSpPr>
        <p:spPr>
          <a:xfrm>
            <a:off x="1357313" y="332656"/>
            <a:ext cx="6887095" cy="3672408"/>
          </a:xfrm>
        </p:spPr>
        <p:txBody>
          <a:bodyPr/>
          <a:lstStyle/>
          <a:p>
            <a:pPr eaLnBrk="1" hangingPunct="1"/>
            <a:r>
              <a:rPr lang="ru-RU" sz="4000" b="1" dirty="0" err="1" smtClean="0">
                <a:latin typeface="Times New Roman" pitchFamily="18" charset="0"/>
                <a:cs typeface="Times New Roman" pitchFamily="18" charset="0"/>
              </a:rPr>
              <a:t>Неподоба</a:t>
            </a:r>
            <a:r>
              <a:rPr lang="ru-RU" sz="4000" b="1" dirty="0" smtClean="0">
                <a:latin typeface="Times New Roman" pitchFamily="18" charset="0"/>
                <a:cs typeface="Times New Roman" pitchFamily="18" charset="0"/>
              </a:rPr>
              <a:t> </a:t>
            </a:r>
            <a:br>
              <a:rPr lang="ru-RU" sz="4000" b="1" dirty="0" smtClean="0">
                <a:latin typeface="Times New Roman" pitchFamily="18" charset="0"/>
                <a:cs typeface="Times New Roman" pitchFamily="18" charset="0"/>
              </a:rPr>
            </a:br>
            <a:r>
              <a:rPr lang="ru-RU" sz="4000" b="1" dirty="0" smtClean="0">
                <a:latin typeface="Times New Roman" pitchFamily="18" charset="0"/>
                <a:cs typeface="Times New Roman" pitchFamily="18" charset="0"/>
              </a:rPr>
              <a:t>Вадим Петрович </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dirty="0" smtClean="0"/>
              <a:t/>
            </a:r>
            <a:br>
              <a:rPr lang="ru-RU" dirty="0" smtClean="0"/>
            </a:br>
            <a:endParaRPr lang="ru-RU" dirty="0" smtClean="0"/>
          </a:p>
        </p:txBody>
      </p:sp>
      <p:sp>
        <p:nvSpPr>
          <p:cNvPr id="4" name="Дата 3"/>
          <p:cNvSpPr>
            <a:spLocks noGrp="1"/>
          </p:cNvSpPr>
          <p:nvPr>
            <p:ph type="dt" sz="quarter" idx="10"/>
          </p:nvPr>
        </p:nvSpPr>
        <p:spPr/>
        <p:txBody>
          <a:bodyPr/>
          <a:lstStyle/>
          <a:p>
            <a:pPr>
              <a:defRPr/>
            </a:pPr>
            <a:fld id="{EBAD4808-2419-4F12-AF52-A65807B1A9F8}" type="datetime1">
              <a:rPr lang="ru-RU" smtClean="0"/>
              <a:pPr>
                <a:defRPr/>
              </a:pPr>
              <a:t>22.09.2020</a:t>
            </a:fld>
            <a:endParaRPr lang="ru-RU"/>
          </a:p>
        </p:txBody>
      </p:sp>
      <p:sp>
        <p:nvSpPr>
          <p:cNvPr id="5" name="Номер слайда 4"/>
          <p:cNvSpPr>
            <a:spLocks noGrp="1"/>
          </p:cNvSpPr>
          <p:nvPr>
            <p:ph type="sldNum" sz="quarter" idx="12"/>
          </p:nvPr>
        </p:nvSpPr>
        <p:spPr/>
        <p:txBody>
          <a:bodyPr/>
          <a:lstStyle/>
          <a:p>
            <a:pPr>
              <a:defRPr/>
            </a:pPr>
            <a:fld id="{CAD28C3D-68EA-476D-9789-DCF938A519E4}" type="slidenum">
              <a:rPr lang="ru-RU" smtClean="0"/>
              <a:pPr>
                <a:defRPr/>
              </a:pPr>
              <a:t>4</a:t>
            </a:fld>
            <a:endParaRPr lang="ru-RU"/>
          </a:p>
        </p:txBody>
      </p:sp>
      <p:pic>
        <p:nvPicPr>
          <p:cNvPr id="22532" name="i-main-pic" descr="Картинка 2 из 9">
            <a:hlinkClick r:id="rId2"/>
          </p:cNvPr>
          <p:cNvPicPr>
            <a:picLocks noGrp="1"/>
          </p:cNvPicPr>
          <p:nvPr>
            <p:ph idx="1"/>
          </p:nvPr>
        </p:nvPicPr>
        <p:blipFill>
          <a:blip r:embed="rId3" r:link="rId4" cstate="print"/>
          <a:srcRect/>
          <a:stretch>
            <a:fillRect/>
          </a:stretch>
        </p:blipFill>
        <p:spPr>
          <a:xfrm>
            <a:off x="0" y="1916832"/>
            <a:ext cx="2483768" cy="3744415"/>
          </a:xfrm>
        </p:spPr>
      </p:pic>
      <p:sp>
        <p:nvSpPr>
          <p:cNvPr id="22533" name="Прямоугольник 6"/>
          <p:cNvSpPr>
            <a:spLocks noChangeArrowheads="1"/>
          </p:cNvSpPr>
          <p:nvPr/>
        </p:nvSpPr>
        <p:spPr bwMode="auto">
          <a:xfrm>
            <a:off x="2500313" y="2060848"/>
            <a:ext cx="6286500" cy="4524315"/>
          </a:xfrm>
          <a:prstGeom prst="rect">
            <a:avLst/>
          </a:prstGeom>
          <a:noFill/>
          <a:ln w="9525">
            <a:noFill/>
            <a:miter lim="800000"/>
            <a:headEnd/>
            <a:tailEnd/>
          </a:ln>
        </p:spPr>
        <p:txBody>
          <a:bodyPr wrap="square">
            <a:spAutoFit/>
          </a:bodyPr>
          <a:lstStyle/>
          <a:p>
            <a:pPr algn="just">
              <a:buFont typeface="Wingdings 2" pitchFamily="18" charset="2"/>
              <a:buChar char=""/>
            </a:pPr>
            <a:r>
              <a:rPr lang="ru-RU" sz="2400" dirty="0">
                <a:latin typeface="Times New Roman" pitchFamily="18" charset="0"/>
                <a:cs typeface="Times New Roman" pitchFamily="18" charset="0"/>
              </a:rPr>
              <a:t>Родился в 1941 году. Детство и юность поэта прошли в станицах </a:t>
            </a:r>
            <a:r>
              <a:rPr lang="ru-RU" sz="2400" dirty="0" err="1">
                <a:latin typeface="Times New Roman" pitchFamily="18" charset="0"/>
                <a:cs typeface="Times New Roman" pitchFamily="18" charset="0"/>
              </a:rPr>
              <a:t>Абинской</a:t>
            </a:r>
            <a:r>
              <a:rPr lang="ru-RU" sz="2400" dirty="0">
                <a:latin typeface="Times New Roman" pitchFamily="18" charset="0"/>
                <a:cs typeface="Times New Roman" pitchFamily="18" charset="0"/>
              </a:rPr>
              <a:t> и </a:t>
            </a:r>
            <a:r>
              <a:rPr lang="ru-RU" sz="2400" dirty="0" err="1">
                <a:latin typeface="Times New Roman" pitchFamily="18" charset="0"/>
                <a:cs typeface="Times New Roman" pitchFamily="18" charset="0"/>
              </a:rPr>
              <a:t>Белореченской</a:t>
            </a:r>
            <a:r>
              <a:rPr lang="ru-RU" sz="2400" dirty="0">
                <a:latin typeface="Times New Roman" pitchFamily="18" charset="0"/>
                <a:cs typeface="Times New Roman" pitchFamily="18" charset="0"/>
              </a:rPr>
              <a:t>. Стихи начал писать в ранней юности. Много лет работал редактором, выпустил в свет более сотни книг кубанских писателей.</a:t>
            </a:r>
          </a:p>
          <a:p>
            <a:pPr algn="just">
              <a:buFont typeface="Wingdings 2" pitchFamily="18" charset="2"/>
              <a:buChar char=""/>
            </a:pPr>
            <a:r>
              <a:rPr lang="ru-RU" sz="2400" dirty="0">
                <a:latin typeface="Times New Roman" pitchFamily="18" charset="0"/>
                <a:cs typeface="Times New Roman" pitchFamily="18" charset="0"/>
              </a:rPr>
              <a:t>В.П. </a:t>
            </a:r>
            <a:r>
              <a:rPr lang="ru-RU" sz="2400" dirty="0" err="1">
                <a:latin typeface="Times New Roman" pitchFamily="18" charset="0"/>
                <a:cs typeface="Times New Roman" pitchFamily="18" charset="0"/>
              </a:rPr>
              <a:t>Неподоба</a:t>
            </a:r>
            <a:r>
              <a:rPr lang="ru-RU" sz="2400" dirty="0">
                <a:latin typeface="Times New Roman" pitchFamily="18" charset="0"/>
                <a:cs typeface="Times New Roman" pitchFamily="18" charset="0"/>
              </a:rPr>
              <a:t> - автор семнадцати книг поэзии и прозы для взрослых и детей: «Вербное утро», «Ранние заморозки»,«Гордость земли», «Солнышко проснулось», «Череда», «День спасения», «Моё пророчество» и другие.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Стихотворение «Улыбка Осени»</a:t>
            </a:r>
            <a:endParaRPr lang="ru-RU" dirty="0"/>
          </a:p>
        </p:txBody>
      </p:sp>
      <p:sp>
        <p:nvSpPr>
          <p:cNvPr id="3" name="Содержимое 2"/>
          <p:cNvSpPr>
            <a:spLocks noGrp="1"/>
          </p:cNvSpPr>
          <p:nvPr>
            <p:ph idx="1"/>
          </p:nvPr>
        </p:nvSpPr>
        <p:spPr>
          <a:xfrm>
            <a:off x="0" y="1600200"/>
            <a:ext cx="8244408" cy="4853136"/>
          </a:xfrm>
        </p:spPr>
        <p:txBody>
          <a:bodyPr/>
          <a:lstStyle/>
          <a:p>
            <a:r>
              <a:rPr lang="ru-RU" sz="2400" b="1" dirty="0" smtClean="0"/>
              <a:t>Улыбка осени печальна,</a:t>
            </a:r>
            <a:br>
              <a:rPr lang="ru-RU" sz="2400" b="1" dirty="0" smtClean="0"/>
            </a:br>
            <a:r>
              <a:rPr lang="ru-RU" sz="2400" b="1" dirty="0" smtClean="0"/>
              <a:t>Когда ты сам грустишь.</a:t>
            </a:r>
            <a:br>
              <a:rPr lang="ru-RU" sz="2400" b="1" dirty="0" smtClean="0"/>
            </a:br>
            <a:r>
              <a:rPr lang="ru-RU" sz="2400" b="1" dirty="0" smtClean="0"/>
              <a:t>А ей,</a:t>
            </a:r>
            <a:br>
              <a:rPr lang="ru-RU" sz="2400" b="1" dirty="0" smtClean="0"/>
            </a:br>
            <a:r>
              <a:rPr lang="ru-RU" sz="2400" b="1" dirty="0" smtClean="0"/>
              <a:t>Расцвеченной необычайно,</a:t>
            </a:r>
            <a:br>
              <a:rPr lang="ru-RU" sz="2400" b="1" dirty="0" smtClean="0"/>
            </a:br>
            <a:r>
              <a:rPr lang="ru-RU" sz="2400" b="1" dirty="0" smtClean="0"/>
              <a:t>Что выси гор, что ширь полей.</a:t>
            </a:r>
            <a:br>
              <a:rPr lang="ru-RU" sz="2400" b="1" dirty="0" smtClean="0"/>
            </a:br>
            <a:r>
              <a:rPr lang="ru-RU" sz="2400" b="1" dirty="0" smtClean="0"/>
              <a:t>Она открыта и прозрачна, Крепка, как ядрышко зерна. Ровна, но все ж неоднозначна Ее живая тишина.</a:t>
            </a:r>
            <a:br>
              <a:rPr lang="ru-RU" sz="2400" b="1" dirty="0" smtClean="0"/>
            </a:br>
            <a:r>
              <a:rPr lang="ru-RU" sz="2400" b="1" dirty="0" smtClean="0"/>
              <a:t>Простым теплом душа согрета В </a:t>
            </a:r>
            <a:r>
              <a:rPr lang="ru-RU" sz="2400" b="1" dirty="0" err="1" smtClean="0"/>
              <a:t>преддверьи</a:t>
            </a:r>
            <a:r>
              <a:rPr lang="ru-RU" sz="2400" b="1" dirty="0" smtClean="0"/>
              <a:t> холода и тьмы. Есть от весны в ней и от лета, И ничего нет от зимы.</a:t>
            </a:r>
            <a:br>
              <a:rPr lang="ru-RU" sz="2400" b="1" dirty="0" smtClean="0"/>
            </a:br>
            <a:r>
              <a:rPr lang="ru-RU" sz="2400" b="1" dirty="0" smtClean="0"/>
              <a:t>А лист кружится плавно-плавно, Паденья путь как торжество. Но слаще этого обмана В природе нету ничего</a:t>
            </a:r>
            <a:r>
              <a:rPr lang="ru-RU" sz="2400" dirty="0" smtClean="0"/>
              <a:t>.</a:t>
            </a:r>
          </a:p>
          <a:p>
            <a:pPr algn="r"/>
            <a:r>
              <a:rPr lang="ru-RU" b="1" dirty="0" smtClean="0"/>
              <a:t>(</a:t>
            </a:r>
            <a:r>
              <a:rPr lang="ru-RU" b="1" dirty="0" err="1" smtClean="0"/>
              <a:t>Неподоба</a:t>
            </a:r>
            <a:r>
              <a:rPr lang="ru-RU" b="1" dirty="0" smtClean="0"/>
              <a:t> В.П)</a:t>
            </a:r>
            <a:endParaRPr lang="ru-RU" sz="1600" b="1" dirty="0" smtClean="0"/>
          </a:p>
          <a:p>
            <a:endParaRPr lang="ru-RU" dirty="0"/>
          </a:p>
        </p:txBody>
      </p:sp>
      <p:sp>
        <p:nvSpPr>
          <p:cNvPr id="4" name="Дата 3"/>
          <p:cNvSpPr>
            <a:spLocks noGrp="1"/>
          </p:cNvSpPr>
          <p:nvPr>
            <p:ph type="dt" sz="half" idx="10"/>
          </p:nvPr>
        </p:nvSpPr>
        <p:spPr/>
        <p:txBody>
          <a:bodyPr/>
          <a:lstStyle/>
          <a:p>
            <a:pPr>
              <a:defRPr/>
            </a:pPr>
            <a:fld id="{15C0E2C0-0BE8-482C-AA1E-D33A327B59BA}" type="datetime1">
              <a:rPr lang="ru-RU" smtClean="0"/>
              <a:pPr>
                <a:defRPr/>
              </a:pPr>
              <a:t>22.09.2020</a:t>
            </a:fld>
            <a:endParaRPr lang="ru-RU"/>
          </a:p>
        </p:txBody>
      </p:sp>
      <p:sp>
        <p:nvSpPr>
          <p:cNvPr id="5" name="Номер слайда 4"/>
          <p:cNvSpPr>
            <a:spLocks noGrp="1"/>
          </p:cNvSpPr>
          <p:nvPr>
            <p:ph type="sldNum" sz="quarter" idx="12"/>
          </p:nvPr>
        </p:nvSpPr>
        <p:spPr/>
        <p:txBody>
          <a:bodyPr/>
          <a:lstStyle/>
          <a:p>
            <a:pPr>
              <a:defRPr/>
            </a:pPr>
            <a:fld id="{AB338111-E127-4338-9CCA-936A4F42D0AE}" type="slidenum">
              <a:rPr lang="ru-RU" smtClean="0"/>
              <a:pPr>
                <a:defRPr/>
              </a:pPr>
              <a:t>5</a:t>
            </a:fld>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p:txBody>
          <a:bodyPr/>
          <a:lstStyle/>
          <a:p>
            <a:pPr eaLnBrk="1" hangingPunct="1"/>
            <a:r>
              <a:rPr lang="ru-RU" sz="4000" b="1" dirty="0" err="1" smtClean="0">
                <a:latin typeface="Times New Roman" pitchFamily="18" charset="0"/>
                <a:cs typeface="Times New Roman" pitchFamily="18" charset="0"/>
              </a:rPr>
              <a:t>Бакалдин</a:t>
            </a:r>
            <a:r>
              <a:rPr lang="ru-RU" sz="4000" dirty="0" smtClean="0"/>
              <a:t/>
            </a:r>
            <a:br>
              <a:rPr lang="ru-RU" sz="4000" dirty="0" smtClean="0"/>
            </a:br>
            <a:r>
              <a:rPr lang="ru-RU" sz="4000" b="1" dirty="0" smtClean="0">
                <a:latin typeface="Times New Roman" pitchFamily="18" charset="0"/>
                <a:cs typeface="Times New Roman" pitchFamily="18" charset="0"/>
              </a:rPr>
              <a:t>Виталий Борисович</a:t>
            </a:r>
            <a:endParaRPr lang="ru-RU" sz="5400" dirty="0" smtClean="0"/>
          </a:p>
        </p:txBody>
      </p:sp>
      <p:sp>
        <p:nvSpPr>
          <p:cNvPr id="4" name="Дата 3"/>
          <p:cNvSpPr>
            <a:spLocks noGrp="1"/>
          </p:cNvSpPr>
          <p:nvPr>
            <p:ph type="dt" sz="quarter" idx="10"/>
          </p:nvPr>
        </p:nvSpPr>
        <p:spPr/>
        <p:txBody>
          <a:bodyPr/>
          <a:lstStyle/>
          <a:p>
            <a:pPr>
              <a:defRPr/>
            </a:pPr>
            <a:fld id="{EBAD4808-2419-4F12-AF52-A65807B1A9F8}" type="datetime1">
              <a:rPr lang="ru-RU" smtClean="0"/>
              <a:pPr>
                <a:defRPr/>
              </a:pPr>
              <a:t>22.09.2020</a:t>
            </a:fld>
            <a:endParaRPr lang="ru-RU"/>
          </a:p>
        </p:txBody>
      </p:sp>
      <p:sp>
        <p:nvSpPr>
          <p:cNvPr id="5" name="Номер слайда 4"/>
          <p:cNvSpPr>
            <a:spLocks noGrp="1"/>
          </p:cNvSpPr>
          <p:nvPr>
            <p:ph type="sldNum" sz="quarter" idx="12"/>
          </p:nvPr>
        </p:nvSpPr>
        <p:spPr/>
        <p:txBody>
          <a:bodyPr/>
          <a:lstStyle/>
          <a:p>
            <a:pPr>
              <a:defRPr/>
            </a:pPr>
            <a:fld id="{AE55735A-5A96-4E7F-8F1F-E59B9A45B9F8}" type="slidenum">
              <a:rPr lang="ru-RU" smtClean="0"/>
              <a:pPr>
                <a:defRPr/>
              </a:pPr>
              <a:t>6</a:t>
            </a:fld>
            <a:endParaRPr lang="ru-RU"/>
          </a:p>
        </p:txBody>
      </p:sp>
      <p:pic>
        <p:nvPicPr>
          <p:cNvPr id="23556" name="Содержимое 5" descr="bakaldin"/>
          <p:cNvPicPr>
            <a:picLocks noGrp="1"/>
          </p:cNvPicPr>
          <p:nvPr>
            <p:ph idx="1"/>
          </p:nvPr>
        </p:nvPicPr>
        <p:blipFill>
          <a:blip r:embed="rId2" cstate="print"/>
          <a:srcRect/>
          <a:stretch>
            <a:fillRect/>
          </a:stretch>
        </p:blipFill>
        <p:spPr>
          <a:xfrm>
            <a:off x="0" y="1700808"/>
            <a:ext cx="2843808" cy="3816423"/>
          </a:xfrm>
        </p:spPr>
      </p:pic>
      <p:sp>
        <p:nvSpPr>
          <p:cNvPr id="23557" name="Прямоугольник 6"/>
          <p:cNvSpPr>
            <a:spLocks noChangeArrowheads="1"/>
          </p:cNvSpPr>
          <p:nvPr/>
        </p:nvSpPr>
        <p:spPr bwMode="auto">
          <a:xfrm>
            <a:off x="3071813" y="1643063"/>
            <a:ext cx="5643562" cy="4401205"/>
          </a:xfrm>
          <a:prstGeom prst="rect">
            <a:avLst/>
          </a:prstGeom>
          <a:noFill/>
          <a:ln w="9525">
            <a:noFill/>
            <a:miter lim="800000"/>
            <a:headEnd/>
            <a:tailEnd/>
          </a:ln>
        </p:spPr>
        <p:txBody>
          <a:bodyPr>
            <a:spAutoFit/>
          </a:bodyPr>
          <a:lstStyle/>
          <a:p>
            <a:pPr algn="just">
              <a:buFont typeface="Wingdings 2" pitchFamily="18" charset="2"/>
              <a:buChar char=""/>
            </a:pPr>
            <a:r>
              <a:rPr lang="ru-RU" sz="2000" b="1" dirty="0">
                <a:latin typeface="Times New Roman" pitchFamily="18" charset="0"/>
                <a:cs typeface="Times New Roman" pitchFamily="18" charset="0"/>
              </a:rPr>
              <a:t>Родился в 1927 году в городе Краснодаре. Первый рассказ опубликовал, когда учился в восьмом классе, а первые стихи - в студенческие годы.</a:t>
            </a:r>
          </a:p>
          <a:p>
            <a:pPr>
              <a:buFont typeface="Wingdings 2" pitchFamily="18" charset="2"/>
              <a:buChar char=""/>
            </a:pPr>
            <a:r>
              <a:rPr lang="ru-RU" sz="2000" b="1" dirty="0">
                <a:latin typeface="Times New Roman" pitchFamily="18" charset="0"/>
                <a:cs typeface="Times New Roman" pitchFamily="18" charset="0"/>
              </a:rPr>
              <a:t>Автор десятков книг, Виталий Борисович никогда не забывал о своей первой профессии - учитель! Он не только посвящал школьной теме стихи и поэмы, но и в течение многих лет </a:t>
            </a:r>
            <a:r>
              <a:rPr lang="ru-RU" sz="2000" b="1" dirty="0" err="1">
                <a:latin typeface="Times New Roman" pitchFamily="18" charset="0"/>
                <a:cs typeface="Times New Roman" pitchFamily="18" charset="0"/>
              </a:rPr>
              <a:t>зани-мался</a:t>
            </a:r>
            <a:r>
              <a:rPr lang="ru-RU" sz="2000" b="1" dirty="0">
                <a:latin typeface="Times New Roman" pitchFamily="18" charset="0"/>
                <a:cs typeface="Times New Roman" pitchFamily="18" charset="0"/>
              </a:rPr>
              <a:t> с одаренными ребятами в детской литературной студии. </a:t>
            </a:r>
          </a:p>
          <a:p>
            <a:pPr>
              <a:buFont typeface="Wingdings 2" pitchFamily="18" charset="2"/>
              <a:buChar char=""/>
            </a:pPr>
            <a:r>
              <a:rPr lang="ru-RU" sz="2000" b="1" dirty="0">
                <a:latin typeface="Times New Roman" pitchFamily="18" charset="0"/>
                <a:cs typeface="Times New Roman" pitchFamily="18" charset="0"/>
              </a:rPr>
              <a:t>Его произведения для детей:«Алешкины приключения», «Русский порт Новороссийск», «У нас во дворе»,«Смешинки», для подростков  «Царевна – недотрога»)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0"/>
            <a:ext cx="8229600" cy="1417638"/>
          </a:xfrm>
        </p:spPr>
        <p:txBody>
          <a:bodyPr/>
          <a:lstStyle/>
          <a:p>
            <a:r>
              <a:rPr lang="ru-RU" sz="3600" b="1" dirty="0" smtClean="0"/>
              <a:t>Стихотворение «Я не рос среди берез»</a:t>
            </a:r>
            <a:endParaRPr lang="ru-RU" sz="3600" b="1" dirty="0"/>
          </a:p>
        </p:txBody>
      </p:sp>
      <p:sp>
        <p:nvSpPr>
          <p:cNvPr id="16388" name="Rectangle 4"/>
          <p:cNvSpPr>
            <a:spLocks noGrp="1" noChangeArrowheads="1"/>
          </p:cNvSpPr>
          <p:nvPr>
            <p:ph type="body" sz="half" idx="1"/>
          </p:nvPr>
        </p:nvSpPr>
        <p:spPr>
          <a:xfrm>
            <a:off x="539750" y="1916113"/>
            <a:ext cx="4038600" cy="4525962"/>
          </a:xfrm>
        </p:spPr>
        <p:txBody>
          <a:bodyPr/>
          <a:lstStyle/>
          <a:p>
            <a:pPr>
              <a:buFontTx/>
              <a:buNone/>
            </a:pPr>
            <a:endParaRPr lang="ru-RU" sz="2800" b="1" i="1">
              <a:solidFill>
                <a:srgbClr val="FF0066"/>
              </a:solidFill>
            </a:endParaRPr>
          </a:p>
          <a:p>
            <a:pPr>
              <a:buFontTx/>
              <a:buNone/>
            </a:pPr>
            <a:endParaRPr lang="ru-RU" sz="2800" b="1" i="1">
              <a:solidFill>
                <a:srgbClr val="FF0066"/>
              </a:solidFill>
            </a:endParaRPr>
          </a:p>
        </p:txBody>
      </p:sp>
      <p:sp>
        <p:nvSpPr>
          <p:cNvPr id="16397" name="Rectangle 13"/>
          <p:cNvSpPr>
            <a:spLocks noChangeArrowheads="1"/>
          </p:cNvSpPr>
          <p:nvPr/>
        </p:nvSpPr>
        <p:spPr bwMode="auto">
          <a:xfrm>
            <a:off x="1763688" y="885825"/>
            <a:ext cx="3816424" cy="5859463"/>
          </a:xfrm>
          <a:prstGeom prst="rect">
            <a:avLst/>
          </a:prstGeom>
          <a:noFill/>
          <a:ln w="9525">
            <a:noFill/>
            <a:miter lim="800000"/>
            <a:headEnd/>
            <a:tailEnd/>
          </a:ln>
          <a:effectLst/>
        </p:spPr>
        <p:txBody>
          <a:bodyPr wrap="square" anchor="ctr">
            <a:spAutoFit/>
          </a:bodyPr>
          <a:lstStyle/>
          <a:p>
            <a:pPr algn="ctr"/>
            <a:r>
              <a:rPr lang="ru-RU" b="1" dirty="0"/>
              <a:t>Я не рос среди берез,</a:t>
            </a:r>
          </a:p>
          <a:p>
            <a:pPr algn="ctr"/>
            <a:r>
              <a:rPr lang="ru-RU" b="1" dirty="0"/>
              <a:t>Я не рос под елями,</a:t>
            </a:r>
          </a:p>
          <a:p>
            <a:pPr algn="ctr"/>
            <a:r>
              <a:rPr lang="ru-RU" b="1" dirty="0"/>
              <a:t>Мне не пел седой мороз</a:t>
            </a:r>
          </a:p>
          <a:p>
            <a:pPr algn="ctr"/>
            <a:r>
              <a:rPr lang="ru-RU" b="1" dirty="0"/>
              <a:t>Вьюгами-метелями.</a:t>
            </a:r>
          </a:p>
          <a:p>
            <a:pPr algn="ctr"/>
            <a:r>
              <a:rPr lang="ru-RU" b="1" dirty="0"/>
              <a:t>Я черемух не ломал</a:t>
            </a:r>
          </a:p>
          <a:p>
            <a:pPr algn="ctr"/>
            <a:r>
              <a:rPr lang="ru-RU" b="1" dirty="0"/>
              <a:t>Ночью под окошками,</a:t>
            </a:r>
          </a:p>
          <a:p>
            <a:pPr algn="ctr"/>
            <a:r>
              <a:rPr lang="ru-RU" b="1" dirty="0"/>
              <a:t>Сок березы не пивал</a:t>
            </a:r>
          </a:p>
          <a:p>
            <a:pPr algn="ctr"/>
            <a:r>
              <a:rPr lang="ru-RU" b="1" dirty="0"/>
              <a:t>И грибов не собирал</a:t>
            </a:r>
          </a:p>
          <a:p>
            <a:pPr algn="ctr"/>
            <a:r>
              <a:rPr lang="ru-RU" b="1" dirty="0"/>
              <a:t>Целыми лукошками.</a:t>
            </a:r>
          </a:p>
          <a:p>
            <a:pPr algn="ctr"/>
            <a:r>
              <a:rPr lang="ru-RU" b="1" dirty="0"/>
              <a:t>На Кубани вырос я,</a:t>
            </a:r>
          </a:p>
          <a:p>
            <a:pPr algn="ctr"/>
            <a:r>
              <a:rPr lang="ru-RU" b="1" dirty="0"/>
              <a:t>Мне родней, понятнее</a:t>
            </a:r>
          </a:p>
          <a:p>
            <a:pPr algn="ctr"/>
            <a:r>
              <a:rPr lang="ru-RU" b="1" dirty="0"/>
              <a:t>Наши южные края:</a:t>
            </a:r>
          </a:p>
          <a:p>
            <a:pPr algn="ctr"/>
            <a:r>
              <a:rPr lang="ru-RU" b="1" dirty="0"/>
              <a:t>Степи необъятные,</a:t>
            </a:r>
          </a:p>
          <a:p>
            <a:pPr algn="ctr"/>
            <a:r>
              <a:rPr lang="ru-RU" b="1" dirty="0"/>
              <a:t>Горы хлеба до небес,</a:t>
            </a:r>
          </a:p>
          <a:p>
            <a:pPr algn="ctr"/>
            <a:r>
              <a:rPr lang="ru-RU" b="1" dirty="0"/>
              <a:t>Ветки вишен алые,</a:t>
            </a:r>
          </a:p>
          <a:p>
            <a:pPr algn="ctr"/>
            <a:r>
              <a:rPr lang="ru-RU" b="1" dirty="0"/>
              <a:t>Если лес – так южный лес</a:t>
            </a:r>
          </a:p>
          <a:p>
            <a:pPr algn="ctr"/>
            <a:r>
              <a:rPr lang="ru-RU" b="1" dirty="0"/>
              <a:t>Перед перевалами.</a:t>
            </a:r>
          </a:p>
          <a:p>
            <a:pPr algn="ctr"/>
            <a:r>
              <a:rPr lang="ru-RU" b="1" dirty="0"/>
              <a:t>И понятен мне прибой,</a:t>
            </a:r>
          </a:p>
          <a:p>
            <a:pPr algn="ctr"/>
            <a:r>
              <a:rPr lang="ru-RU" b="1" dirty="0"/>
              <a:t>Дикий ли, задумчивый,</a:t>
            </a:r>
          </a:p>
          <a:p>
            <a:pPr algn="ctr"/>
            <a:r>
              <a:rPr lang="ru-RU" b="1" dirty="0"/>
              <a:t>Разговор волны с волной</a:t>
            </a:r>
          </a:p>
          <a:p>
            <a:pPr algn="ctr"/>
            <a:r>
              <a:rPr lang="ru-RU" b="1" dirty="0"/>
              <a:t>Я как стих заучивал.</a:t>
            </a:r>
          </a:p>
        </p:txBody>
      </p:sp>
      <p:sp>
        <p:nvSpPr>
          <p:cNvPr id="16398" name="Rectangle 14"/>
          <p:cNvSpPr>
            <a:spLocks noChangeArrowheads="1"/>
          </p:cNvSpPr>
          <p:nvPr/>
        </p:nvSpPr>
        <p:spPr bwMode="auto">
          <a:xfrm>
            <a:off x="5220072" y="835025"/>
            <a:ext cx="3600400" cy="5859463"/>
          </a:xfrm>
          <a:prstGeom prst="rect">
            <a:avLst/>
          </a:prstGeom>
          <a:noFill/>
          <a:ln w="9525">
            <a:noFill/>
            <a:miter lim="800000"/>
            <a:headEnd/>
            <a:tailEnd/>
          </a:ln>
          <a:effectLst/>
        </p:spPr>
        <p:txBody>
          <a:bodyPr wrap="square" anchor="ctr">
            <a:spAutoFit/>
          </a:bodyPr>
          <a:lstStyle/>
          <a:p>
            <a:pPr algn="ctr"/>
            <a:endParaRPr lang="ru-RU" b="1" dirty="0"/>
          </a:p>
          <a:p>
            <a:pPr algn="ctr"/>
            <a:r>
              <a:rPr lang="ru-RU" b="1" dirty="0"/>
              <a:t>Я запомнил у крыльца</a:t>
            </a:r>
          </a:p>
          <a:p>
            <a:pPr algn="ctr"/>
            <a:r>
              <a:rPr lang="ru-RU" b="1" dirty="0"/>
              <a:t>Тополя зеленые,</a:t>
            </a:r>
          </a:p>
          <a:p>
            <a:pPr algn="ctr"/>
            <a:r>
              <a:rPr lang="ru-RU" b="1" dirty="0"/>
              <a:t>Черномазого скворца</a:t>
            </a:r>
          </a:p>
          <a:p>
            <a:pPr algn="ctr"/>
            <a:r>
              <a:rPr lang="ru-RU" b="1" dirty="0"/>
              <a:t>Песни немудреные,</a:t>
            </a:r>
          </a:p>
          <a:p>
            <a:pPr algn="ctr"/>
            <a:r>
              <a:rPr lang="ru-RU" b="1" dirty="0"/>
              <a:t>В завитушках виноград,</a:t>
            </a:r>
          </a:p>
          <a:p>
            <a:pPr algn="ctr"/>
            <a:r>
              <a:rPr lang="ru-RU" b="1" dirty="0"/>
              <a:t>Горы седовласые</a:t>
            </a:r>
          </a:p>
          <a:p>
            <a:pPr algn="ctr"/>
            <a:r>
              <a:rPr lang="ru-RU" b="1" dirty="0"/>
              <a:t>И поток, что вечно рад</a:t>
            </a:r>
          </a:p>
          <a:p>
            <a:pPr algn="ctr"/>
            <a:r>
              <a:rPr lang="ru-RU" b="1" dirty="0"/>
              <a:t>Меж теснин отплясывать…</a:t>
            </a:r>
          </a:p>
          <a:p>
            <a:pPr algn="ctr"/>
            <a:r>
              <a:rPr lang="ru-RU" b="1" dirty="0"/>
              <a:t>Но, наверно, потому</a:t>
            </a:r>
          </a:p>
          <a:p>
            <a:pPr algn="ctr"/>
            <a:r>
              <a:rPr lang="ru-RU" b="1" dirty="0"/>
              <a:t>Что рожден в России я,</a:t>
            </a:r>
          </a:p>
          <a:p>
            <a:pPr algn="ctr"/>
            <a:r>
              <a:rPr lang="ru-RU" b="1" dirty="0"/>
              <a:t>Не пойму в каком краю,</a:t>
            </a:r>
          </a:p>
          <a:p>
            <a:pPr algn="ctr"/>
            <a:r>
              <a:rPr lang="ru-RU" b="1" dirty="0"/>
              <a:t>Где у нас красивее.</a:t>
            </a:r>
          </a:p>
          <a:p>
            <a:pPr algn="ctr"/>
            <a:r>
              <a:rPr lang="ru-RU" b="1" dirty="0"/>
              <a:t>Вид везде знакомый, свой</a:t>
            </a:r>
          </a:p>
          <a:p>
            <a:pPr algn="ctr"/>
            <a:r>
              <a:rPr lang="ru-RU" b="1" dirty="0"/>
              <a:t>Близким с детства кажется -</a:t>
            </a:r>
          </a:p>
          <a:p>
            <a:pPr algn="ctr"/>
            <a:r>
              <a:rPr lang="ru-RU" b="1" dirty="0"/>
              <a:t>Над Окою ли рекой,</a:t>
            </a:r>
          </a:p>
          <a:p>
            <a:pPr algn="ctr"/>
            <a:r>
              <a:rPr lang="ru-RU" b="1" dirty="0"/>
              <a:t>На Кавказе кряжистом.</a:t>
            </a:r>
          </a:p>
          <a:p>
            <a:pPr algn="ctr"/>
            <a:r>
              <a:rPr lang="ru-RU" b="1" dirty="0"/>
              <a:t>Велики у нас края-</a:t>
            </a:r>
          </a:p>
          <a:p>
            <a:pPr algn="ctr"/>
            <a:r>
              <a:rPr lang="ru-RU" b="1" dirty="0"/>
              <a:t>Вся земля российская,</a:t>
            </a:r>
          </a:p>
          <a:p>
            <a:pPr algn="ctr"/>
            <a:r>
              <a:rPr lang="ru-RU" b="1" dirty="0"/>
              <a:t>И везде она моя…</a:t>
            </a:r>
          </a:p>
          <a:p>
            <a:pPr algn="ctr"/>
            <a:r>
              <a:rPr lang="ru-RU" b="1" dirty="0"/>
              <a:t>Потому и близкая</a:t>
            </a:r>
            <a:r>
              <a:rPr lang="ru-RU" dirty="0">
                <a:solidFill>
                  <a:srgbClr val="0033CC"/>
                </a:solidFill>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a:xfrm>
            <a:off x="285750" y="857250"/>
            <a:ext cx="8174682" cy="1071563"/>
          </a:xfrm>
        </p:spPr>
        <p:txBody>
          <a:bodyPr/>
          <a:lstStyle/>
          <a:p>
            <a:pPr eaLnBrk="1" hangingPunct="1"/>
            <a:r>
              <a:rPr lang="ru-RU" sz="4000" b="1" dirty="0" smtClean="0">
                <a:latin typeface="Times New Roman" pitchFamily="18" charset="0"/>
                <a:cs typeface="Times New Roman" pitchFamily="18" charset="0"/>
              </a:rPr>
              <a:t>Нестеренко </a:t>
            </a:r>
            <a:br>
              <a:rPr lang="ru-RU" sz="4000" b="1" dirty="0" smtClean="0">
                <a:latin typeface="Times New Roman" pitchFamily="18" charset="0"/>
                <a:cs typeface="Times New Roman" pitchFamily="18" charset="0"/>
              </a:rPr>
            </a:br>
            <a:r>
              <a:rPr lang="ru-RU" sz="4000" b="1" dirty="0" smtClean="0">
                <a:latin typeface="Times New Roman" pitchFamily="18" charset="0"/>
                <a:cs typeface="Times New Roman" pitchFamily="18" charset="0"/>
              </a:rPr>
              <a:t>Владимир Дмитриевич </a:t>
            </a:r>
            <a:r>
              <a:rPr lang="ru-RU" dirty="0" smtClean="0"/>
              <a:t/>
            </a:r>
            <a:br>
              <a:rPr lang="ru-RU" dirty="0" smtClean="0"/>
            </a:br>
            <a:endParaRPr lang="ru-RU" dirty="0" smtClean="0"/>
          </a:p>
        </p:txBody>
      </p:sp>
      <p:sp>
        <p:nvSpPr>
          <p:cNvPr id="4" name="Дата 3"/>
          <p:cNvSpPr>
            <a:spLocks noGrp="1"/>
          </p:cNvSpPr>
          <p:nvPr>
            <p:ph type="dt" sz="quarter" idx="10"/>
          </p:nvPr>
        </p:nvSpPr>
        <p:spPr/>
        <p:txBody>
          <a:bodyPr/>
          <a:lstStyle/>
          <a:p>
            <a:pPr>
              <a:defRPr/>
            </a:pPr>
            <a:fld id="{EBAD4808-2419-4F12-AF52-A65807B1A9F8}" type="datetime1">
              <a:rPr lang="ru-RU" smtClean="0"/>
              <a:pPr>
                <a:defRPr/>
              </a:pPr>
              <a:t>22.09.2020</a:t>
            </a:fld>
            <a:endParaRPr lang="ru-RU"/>
          </a:p>
        </p:txBody>
      </p:sp>
      <p:sp>
        <p:nvSpPr>
          <p:cNvPr id="5" name="Номер слайда 4"/>
          <p:cNvSpPr>
            <a:spLocks noGrp="1"/>
          </p:cNvSpPr>
          <p:nvPr>
            <p:ph type="sldNum" sz="quarter" idx="12"/>
          </p:nvPr>
        </p:nvSpPr>
        <p:spPr/>
        <p:txBody>
          <a:bodyPr/>
          <a:lstStyle/>
          <a:p>
            <a:pPr>
              <a:defRPr/>
            </a:pPr>
            <a:fld id="{2A164A7D-C3B8-4570-84A5-BF59AE10B963}" type="slidenum">
              <a:rPr lang="ru-RU" smtClean="0"/>
              <a:pPr>
                <a:defRPr/>
              </a:pPr>
              <a:t>8</a:t>
            </a:fld>
            <a:endParaRPr lang="ru-RU"/>
          </a:p>
        </p:txBody>
      </p:sp>
      <p:pic>
        <p:nvPicPr>
          <p:cNvPr id="24580" name="Содержимое 5" descr="nesterenko"/>
          <p:cNvPicPr>
            <a:picLocks noGrp="1"/>
          </p:cNvPicPr>
          <p:nvPr>
            <p:ph idx="1"/>
          </p:nvPr>
        </p:nvPicPr>
        <p:blipFill>
          <a:blip r:embed="rId2" cstate="print"/>
          <a:srcRect/>
          <a:stretch>
            <a:fillRect/>
          </a:stretch>
        </p:blipFill>
        <p:spPr>
          <a:xfrm>
            <a:off x="0" y="1916832"/>
            <a:ext cx="2555776" cy="3672408"/>
          </a:xfrm>
        </p:spPr>
      </p:pic>
      <p:sp>
        <p:nvSpPr>
          <p:cNvPr id="24581" name="Прямоугольник 6"/>
          <p:cNvSpPr>
            <a:spLocks noChangeArrowheads="1"/>
          </p:cNvSpPr>
          <p:nvPr/>
        </p:nvSpPr>
        <p:spPr bwMode="auto">
          <a:xfrm>
            <a:off x="2555776" y="1772816"/>
            <a:ext cx="5802412" cy="4093428"/>
          </a:xfrm>
          <a:prstGeom prst="rect">
            <a:avLst/>
          </a:prstGeom>
          <a:noFill/>
          <a:ln w="9525">
            <a:noFill/>
            <a:miter lim="800000"/>
            <a:headEnd/>
            <a:tailEnd/>
          </a:ln>
        </p:spPr>
        <p:txBody>
          <a:bodyPr wrap="square">
            <a:spAutoFit/>
          </a:bodyPr>
          <a:lstStyle/>
          <a:p>
            <a:r>
              <a:rPr lang="ru-RU" sz="2000" b="1" dirty="0">
                <a:latin typeface="Times New Roman" pitchFamily="18" charset="0"/>
                <a:cs typeface="Times New Roman" pitchFamily="18" charset="0"/>
              </a:rPr>
              <a:t>Родился в 1951 году в станице Брюховецкой. Стихи для малышей В. Нестеренко пишет более 30 лет. В издательствах Краснодара, Ростова-на-Дону, Москвы опубликовано около 40 книг поэта-кубанца. Их общий тираж превысил 2 миллиона экземпляров. Произведения В. Нестеренко вошли в хрестоматии и антологии детской литературы, в учебники по </a:t>
            </a:r>
            <a:r>
              <a:rPr lang="ru-RU" sz="2000" b="1" dirty="0" err="1">
                <a:latin typeface="Times New Roman" pitchFamily="18" charset="0"/>
                <a:cs typeface="Times New Roman" pitchFamily="18" charset="0"/>
              </a:rPr>
              <a:t>кубановедению</a:t>
            </a:r>
            <a:r>
              <a:rPr lang="ru-RU" sz="2000" b="1" dirty="0">
                <a:latin typeface="Times New Roman" pitchFamily="18" charset="0"/>
                <a:cs typeface="Times New Roman" pitchFamily="18" charset="0"/>
              </a:rPr>
              <a:t>. На стихи поэта написано более 50 песен. Наш земляк – автор журналов «</a:t>
            </a:r>
            <a:r>
              <a:rPr lang="ru-RU" sz="2000" b="1" dirty="0" err="1">
                <a:latin typeface="Times New Roman" pitchFamily="18" charset="0"/>
                <a:cs typeface="Times New Roman" pitchFamily="18" charset="0"/>
              </a:rPr>
              <a:t>Мурзилка</a:t>
            </a:r>
            <a:r>
              <a:rPr lang="ru-RU" sz="2000" b="1" dirty="0">
                <a:latin typeface="Times New Roman" pitchFamily="18" charset="0"/>
                <a:cs typeface="Times New Roman" pitchFamily="18" charset="0"/>
              </a:rPr>
              <a:t>», «Веселые картинки», «Муравейник», многих газет. В. Нестеренко - большой друг детских библиотек.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Стихотворение «Родина»</a:t>
            </a:r>
            <a:endParaRPr lang="ru-RU" dirty="0"/>
          </a:p>
        </p:txBody>
      </p:sp>
      <p:sp>
        <p:nvSpPr>
          <p:cNvPr id="3" name="Содержимое 2"/>
          <p:cNvSpPr>
            <a:spLocks noGrp="1"/>
          </p:cNvSpPr>
          <p:nvPr>
            <p:ph idx="1"/>
          </p:nvPr>
        </p:nvSpPr>
        <p:spPr/>
        <p:txBody>
          <a:bodyPr numCol="2"/>
          <a:lstStyle/>
          <a:p>
            <a:pPr>
              <a:buNone/>
            </a:pPr>
            <a:r>
              <a:rPr lang="ru-RU" sz="3600" b="1" dirty="0" smtClean="0"/>
              <a:t>Это край чудесный</a:t>
            </a:r>
          </a:p>
          <a:p>
            <a:pPr>
              <a:buNone/>
            </a:pPr>
            <a:r>
              <a:rPr lang="ru-RU" sz="3600" b="1" dirty="0" smtClean="0"/>
              <a:t>Там, где синь небес</a:t>
            </a:r>
          </a:p>
          <a:p>
            <a:pPr>
              <a:buNone/>
            </a:pPr>
            <a:r>
              <a:rPr lang="ru-RU" sz="3600" b="1" dirty="0" smtClean="0"/>
              <a:t>Золотое поле</a:t>
            </a:r>
          </a:p>
          <a:p>
            <a:pPr>
              <a:buNone/>
            </a:pPr>
            <a:r>
              <a:rPr lang="ru-RU" sz="3600" b="1" dirty="0" smtClean="0"/>
              <a:t>И зеленый лес</a:t>
            </a:r>
          </a:p>
          <a:p>
            <a:pPr>
              <a:buNone/>
            </a:pPr>
            <a:r>
              <a:rPr lang="ru-RU" sz="3600" b="1" dirty="0" smtClean="0"/>
              <a:t>Ручеек звенящий</a:t>
            </a:r>
          </a:p>
          <a:p>
            <a:pPr>
              <a:buNone/>
            </a:pPr>
            <a:r>
              <a:rPr lang="ru-RU" sz="3600" b="1" dirty="0" smtClean="0"/>
              <a:t>И весенний гром.</a:t>
            </a:r>
          </a:p>
          <a:p>
            <a:pPr>
              <a:buNone/>
            </a:pPr>
            <a:r>
              <a:rPr lang="ru-RU" sz="3600" b="1" dirty="0" smtClean="0"/>
              <a:t>Это- запах хлеба.</a:t>
            </a:r>
          </a:p>
          <a:p>
            <a:pPr>
              <a:buNone/>
            </a:pPr>
            <a:r>
              <a:rPr lang="ru-RU" sz="3600" b="1" dirty="0" smtClean="0"/>
              <a:t>Это – отчий дом.</a:t>
            </a:r>
          </a:p>
          <a:p>
            <a:pPr>
              <a:buNone/>
            </a:pPr>
            <a:r>
              <a:rPr lang="ru-RU" sz="3600" b="1" dirty="0" smtClean="0"/>
              <a:t>Родина – родная</a:t>
            </a:r>
          </a:p>
          <a:p>
            <a:pPr>
              <a:buNone/>
            </a:pPr>
            <a:r>
              <a:rPr lang="ru-RU" sz="3600" b="1" dirty="0" smtClean="0"/>
              <a:t>Наша  сторона.</a:t>
            </a:r>
          </a:p>
          <a:p>
            <a:pPr>
              <a:buNone/>
            </a:pPr>
            <a:r>
              <a:rPr lang="ru-RU" sz="3600" b="1" dirty="0" smtClean="0"/>
              <a:t>Ты на всей планете</a:t>
            </a:r>
          </a:p>
          <a:p>
            <a:pPr>
              <a:buNone/>
            </a:pPr>
            <a:r>
              <a:rPr lang="ru-RU" sz="3600" b="1" dirty="0" smtClean="0"/>
              <a:t>Лучшая страна.</a:t>
            </a:r>
          </a:p>
          <a:p>
            <a:pPr>
              <a:buNone/>
            </a:pPr>
            <a:endParaRPr lang="ru-RU" sz="3600" b="1" dirty="0" smtClean="0"/>
          </a:p>
          <a:p>
            <a:endParaRPr lang="ru-RU" dirty="0"/>
          </a:p>
        </p:txBody>
      </p:sp>
      <p:sp>
        <p:nvSpPr>
          <p:cNvPr id="4" name="Дата 3"/>
          <p:cNvSpPr>
            <a:spLocks noGrp="1"/>
          </p:cNvSpPr>
          <p:nvPr>
            <p:ph type="dt" sz="half" idx="10"/>
          </p:nvPr>
        </p:nvSpPr>
        <p:spPr/>
        <p:txBody>
          <a:bodyPr/>
          <a:lstStyle/>
          <a:p>
            <a:pPr>
              <a:defRPr/>
            </a:pPr>
            <a:fld id="{15C0E2C0-0BE8-482C-AA1E-D33A327B59BA}" type="datetime1">
              <a:rPr lang="ru-RU" smtClean="0"/>
              <a:pPr>
                <a:defRPr/>
              </a:pPr>
              <a:t>22.09.2020</a:t>
            </a:fld>
            <a:endParaRPr lang="ru-RU"/>
          </a:p>
        </p:txBody>
      </p:sp>
      <p:sp>
        <p:nvSpPr>
          <p:cNvPr id="5" name="Номер слайда 4"/>
          <p:cNvSpPr>
            <a:spLocks noGrp="1"/>
          </p:cNvSpPr>
          <p:nvPr>
            <p:ph type="sldNum" sz="quarter" idx="12"/>
          </p:nvPr>
        </p:nvSpPr>
        <p:spPr/>
        <p:txBody>
          <a:bodyPr/>
          <a:lstStyle/>
          <a:p>
            <a:pPr>
              <a:defRPr/>
            </a:pPr>
            <a:fld id="{AB338111-E127-4338-9CCA-936A4F42D0AE}" type="slidenum">
              <a:rPr lang="ru-RU" smtClean="0"/>
              <a:pPr>
                <a:defRPr/>
              </a:pPr>
              <a:t>9</a:t>
            </a:fld>
            <a:endParaRPr lang="ru-R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Литература 3">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Литература 3</Template>
  <TotalTime>562</TotalTime>
  <Words>1359</Words>
  <Application>Microsoft Office PowerPoint</Application>
  <PresentationFormat>Экран (4:3)</PresentationFormat>
  <Paragraphs>179</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Литература 3</vt:lpstr>
      <vt:lpstr> Литературное творчество кубанских писателей  </vt:lpstr>
      <vt:lpstr>.  </vt:lpstr>
      <vt:lpstr>Стихотворение «Доброта»</vt:lpstr>
      <vt:lpstr>Неподоба  Вадим Петрович    </vt:lpstr>
      <vt:lpstr>Стихотворение «Улыбка Осени»</vt:lpstr>
      <vt:lpstr>Бакалдин Виталий Борисович</vt:lpstr>
      <vt:lpstr>Стихотворение «Я не рос среди берез»</vt:lpstr>
      <vt:lpstr>Нестеренко  Владимир Дмитриевич  </vt:lpstr>
      <vt:lpstr>Стихотворение «Родина»</vt:lpstr>
      <vt:lpstr>Беляков  Иван Васильевич  </vt:lpstr>
      <vt:lpstr>Стихотворение «Лётчик»</vt:lpstr>
      <vt:lpstr>Мирошникова  Любовь Кимовна</vt:lpstr>
      <vt:lpstr>Стихотворение «Маленький доктор»</vt:lpstr>
      <vt:lpstr>Бардадым   Виталий Петрович</vt:lpstr>
      <vt:lpstr>Стихотворение «Рассвет»</vt:lpstr>
      <vt:lpstr>Варавва  Иван Федорович  </vt:lpstr>
      <vt:lpstr>Стихотворение «Кубань»</vt:lpstr>
      <vt:lpstr>« Прочитайте книги»</vt:lpstr>
    </vt:vector>
  </TitlesOfParts>
  <Company>SCH2</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Мини - проект Кубанские писатели и поэты.  Творческое исследование</dc:title>
  <dc:creator>comp2_kab50</dc:creator>
  <dc:description>http://aida.ucoz.ru</dc:description>
  <cp:lastModifiedBy>user</cp:lastModifiedBy>
  <cp:revision>23</cp:revision>
  <dcterms:created xsi:type="dcterms:W3CDTF">2012-06-20T10:03:02Z</dcterms:created>
  <dcterms:modified xsi:type="dcterms:W3CDTF">2020-09-22T10:20:45Z</dcterms:modified>
  <cp:category>шаблоны к Powerpoint</cp:category>
</cp:coreProperties>
</file>