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5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Зубенко Т.А\ОТчёты о мероприятиях на сайт\октябрь\Праздник белых журавлей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6164262" cy="616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/>
          </a:bodyPr>
          <a:lstStyle/>
          <a:p>
            <a:pPr algn="ctr"/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40372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D:\Зубенко Т.А\ОТчёты о мероприятиях на сайт\октябрь\Праздник белых журавлей\img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066800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Зубенко Т.А\ОТчёты о мероприятиях на сайт\октябрь\Праздник белых журавлей\im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636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/>
          </a:bodyPr>
          <a:lstStyle/>
          <a:p>
            <a:pPr algn="ctr"/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5612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D:\Зубенко Т.А\ОТчёты о мероприятиях на сайт\октябрь\Праздник белых журавлей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22.10. в Лебединской сельской библиотеке организована  книжная выставка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Зубенко Т.А\ОТчёты о мероприятиях на сайт\октябрь\Праздник белых журавлей\DSCN8114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2383" y="1676400"/>
            <a:ext cx="5871633" cy="440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Зубенко Т.А\ОТчёты о мероприятиях на сайт\октябрь\Праздник белых журавлей\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154</TotalTime>
  <Words>9</Words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22.10. в Лебединской сельской библиотеке организована  книжная выставка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2020-01-27T09:57:05Z</dcterms:created>
  <dcterms:modified xsi:type="dcterms:W3CDTF">2020-10-22T09:52:27Z</dcterms:modified>
</cp:coreProperties>
</file>