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88" d="100"/>
          <a:sy n="88" d="100"/>
        </p:scale>
        <p:origin x="-1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14600"/>
            <a:ext cx="899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Сто два года назад, а именно 29 октября 1918 года, на первом Всероссийском съезде союзов рабочей и крестьянской молодежи было принято решении о создании Российского коммунистического союза молодежи (РКСМ). Позднее эта организация дважды переименовывалась: в 1924 году ей было присвоено имя Ленина, а в 1926-м в названии появилось слово «всесоюзный». В итоге и получился ВЛКСМ - Всесоюзный Ленинский коммунистический союз молодежи.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524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Почему на знамени Комсомола шесть орденов?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змамени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Комсомола  шесть орденов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6" name="Picture 4" descr="D:\Зубенко Т.А\ОТчёты о мероприятиях на сайт\октябрь\День рожденья комсомола\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784860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D:\Зубенко Т.А\ОТчёты о мероприятиях на сайт\октябрь\День рожденья комсомола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D:\Зубенко Т.А\ОТчёты о мероприятиях на сайт\октябрь\День рожденья комсомола\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3514"/>
            <a:ext cx="8925981" cy="6694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Городская акция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Зубенко Т.А\ОТчёты о мероприятиях на сайт\октябрь\День рожденья комсомола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0772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Интернет-акция </a:t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D:\Зубенко Т.А\ОТчёты о мероприятиях на сайт\октябрь\День рожденья комсомола\img_user_file_546631d1bb9bf_0_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Городская акция</a:t>
            </a:r>
            <a:b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Зубенко Т.А\ОТчёты о мероприятиях на сайт\октябрь\День рожденья комсомола\img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63000" cy="6430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Городская акция</a:t>
            </a:r>
            <a:b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D:\Зубенко Т.А\ОТчёты о мероприятиях на сайт\октябрь\День рожденья комсомола\sour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</TotalTime>
  <Words>89</Words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На змамени Комсомола  шесть орденов</vt:lpstr>
      <vt:lpstr>Слайд 3</vt:lpstr>
      <vt:lpstr>Слайд 4</vt:lpstr>
      <vt:lpstr>Городская акция </vt:lpstr>
      <vt:lpstr>Интернет-акция  </vt:lpstr>
      <vt:lpstr>Городская акция </vt:lpstr>
      <vt:lpstr>Городская акция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2020-01-27T09:57:05Z</dcterms:created>
  <dcterms:modified xsi:type="dcterms:W3CDTF">2020-10-28T08:01:38Z</dcterms:modified>
</cp:coreProperties>
</file>