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6" r:id="rId2"/>
    <p:sldId id="282" r:id="rId3"/>
    <p:sldId id="269" r:id="rId4"/>
    <p:sldId id="291" r:id="rId5"/>
    <p:sldId id="270" r:id="rId6"/>
    <p:sldId id="283" r:id="rId7"/>
    <p:sldId id="284" r:id="rId8"/>
    <p:sldId id="286" r:id="rId9"/>
    <p:sldId id="287" r:id="rId10"/>
    <p:sldId id="290" r:id="rId11"/>
    <p:sldId id="288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5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125 </a:t>
            </a:r>
            <a:r>
              <a:rPr lang="ru-RU" b="1" dirty="0" smtClean="0">
                <a:solidFill>
                  <a:srgbClr val="FF0000"/>
                </a:solidFill>
              </a:rPr>
              <a:t>– летию со дня рождения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Константина Михайловича Симонова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2020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0"/>
            <a:ext cx="3528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Всю жизнь он писал </a:t>
            </a:r>
            <a:endParaRPr lang="ru-RU" sz="44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о </a:t>
            </a:r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войне </a:t>
            </a: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 descr="C:\Users\Библиотека\Downloads\IMG_20201118_102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92488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0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Pictures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8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5" t="28657" r="2694" b="38977"/>
          <a:stretch/>
        </p:blipFill>
        <p:spPr bwMode="auto">
          <a:xfrm>
            <a:off x="1475656" y="980729"/>
            <a:ext cx="5097864" cy="22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Библиотека\Pictures\1605670635_slayd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7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Константин Михайлович</a:t>
            </a:r>
            <a:br>
              <a:rPr lang="ru-RU" sz="3600" b="1" dirty="0" smtClean="0"/>
            </a:br>
            <a:r>
              <a:rPr lang="ru-RU" sz="3600" b="1" dirty="0" smtClean="0"/>
              <a:t>Симонов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3717032"/>
            <a:ext cx="3298784" cy="193786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1915 -1979</a:t>
            </a:r>
            <a:endParaRPr lang="ru-RU" sz="4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32048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9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1440160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132856"/>
            <a:ext cx="3509778" cy="351979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836712"/>
            <a:ext cx="367320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r="120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9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иблиотека\Pictures\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26833" r="56236" b="-1716"/>
          <a:stretch/>
        </p:blipFill>
        <p:spPr bwMode="auto">
          <a:xfrm>
            <a:off x="539552" y="908720"/>
            <a:ext cx="340044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1"/>
            <a:ext cx="5097463" cy="31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77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463040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492896"/>
            <a:ext cx="3300573" cy="35283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0243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5558"/>
          <a:stretch>
            <a:fillRect/>
          </a:stretch>
        </p:blipFill>
        <p:spPr bwMode="auto">
          <a:xfrm>
            <a:off x="899592" y="116632"/>
            <a:ext cx="3359623" cy="546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5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052736"/>
            <a:ext cx="3635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 создал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стихотворение, вписавшее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имя в историю поэзии Великой Отечественной войны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760"/>
            <a:ext cx="3347864" cy="25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2825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63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468052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24" y="-222681"/>
            <a:ext cx="2124000" cy="319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r="6490"/>
          <a:stretch/>
        </p:blipFill>
        <p:spPr bwMode="auto">
          <a:xfrm>
            <a:off x="0" y="2276872"/>
            <a:ext cx="2113280" cy="31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908721"/>
            <a:ext cx="330457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1908000" cy="295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9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20688"/>
            <a:ext cx="2736304" cy="43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Библиотека\Pictures\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5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0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" t="20879" b="-16641"/>
          <a:stretch/>
        </p:blipFill>
        <p:spPr bwMode="auto">
          <a:xfrm>
            <a:off x="0" y="426720"/>
            <a:ext cx="9144000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1299</TotalTime>
  <Words>40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125 – летию со дня рождения Константина Михайловича Симонова </vt:lpstr>
      <vt:lpstr>Константин Михайлович Симонов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149</cp:revision>
  <dcterms:created xsi:type="dcterms:W3CDTF">2012-04-03T19:36:26Z</dcterms:created>
  <dcterms:modified xsi:type="dcterms:W3CDTF">2020-11-18T13:00:35Z</dcterms:modified>
</cp:coreProperties>
</file>