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6" r:id="rId2"/>
    <p:sldId id="282" r:id="rId3"/>
    <p:sldId id="291" r:id="rId4"/>
    <p:sldId id="283" r:id="rId5"/>
    <p:sldId id="284" r:id="rId6"/>
    <p:sldId id="286" r:id="rId7"/>
    <p:sldId id="290" r:id="rId8"/>
    <p:sldId id="288" r:id="rId9"/>
    <p:sldId id="289" r:id="rId10"/>
    <p:sldId id="292" r:id="rId11"/>
    <p:sldId id="293" r:id="rId12"/>
    <p:sldId id="294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4528" y="-243409"/>
            <a:ext cx="3975904" cy="34496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Мама слово дорогое, в слове том тепло и свет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Ко  дню матери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Гривенская сельская библиотека</a:t>
            </a:r>
          </a:p>
          <a:p>
            <a:pPr algn="ctr"/>
            <a:r>
              <a:rPr lang="ru-RU" sz="1600" b="1" dirty="0" smtClean="0"/>
              <a:t>2020 год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4608" y="0"/>
            <a:ext cx="35283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6" name="Picture 2" descr="C:\Users\Библиотека\Desktop\фотографии\фото 2019\день матери\DSCN4639_thu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2283" r="5907"/>
          <a:stretch/>
        </p:blipFill>
        <p:spPr bwMode="auto">
          <a:xfrm>
            <a:off x="467544" y="116632"/>
            <a:ext cx="3780000" cy="61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pozdravlenie-na-deny-materi-v-proze-otkrytki-kartinki-gifki-animacii-gif-na-deny-mate-523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34620"/>
            <a:ext cx="8420794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3690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3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46315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3429000"/>
            <a:ext cx="3298784" cy="193786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</a:t>
            </a:r>
            <a:endParaRPr lang="ru-RU" sz="4400" b="1" dirty="0"/>
          </a:p>
        </p:txBody>
      </p:sp>
      <p:pic>
        <p:nvPicPr>
          <p:cNvPr id="1026" name="Picture 2" descr="C:\Users\Библиотека\Pictures\hello_html_2ea648c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 r="56220" b="1"/>
          <a:stretch/>
        </p:blipFill>
        <p:spPr bwMode="auto">
          <a:xfrm>
            <a:off x="251520" y="260648"/>
            <a:ext cx="412128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8" t="16274" r="2230" b="25728"/>
          <a:stretch/>
        </p:blipFill>
        <p:spPr bwMode="auto">
          <a:xfrm>
            <a:off x="4644009" y="260648"/>
            <a:ext cx="358559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9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7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052736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Библиотека\Pictures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3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716016" y="908721"/>
            <a:ext cx="3304572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600" b="1" dirty="0"/>
          </a:p>
        </p:txBody>
      </p:sp>
      <p:pic>
        <p:nvPicPr>
          <p:cNvPr id="1026" name="Picture 2" descr="C:\Users\Библиотека\Pictures\img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9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img2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5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0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1326</TotalTime>
  <Words>19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Мама слово дорогое, в слове том тепло и свет  Ко  дню матери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168</cp:revision>
  <dcterms:created xsi:type="dcterms:W3CDTF">2012-04-03T19:36:26Z</dcterms:created>
  <dcterms:modified xsi:type="dcterms:W3CDTF">2020-11-23T12:52:02Z</dcterms:modified>
</cp:coreProperties>
</file>