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6" r:id="rId2"/>
    <p:sldId id="270" r:id="rId3"/>
    <p:sldId id="271" r:id="rId4"/>
    <p:sldId id="269" r:id="rId5"/>
    <p:sldId id="258" r:id="rId6"/>
    <p:sldId id="264" r:id="rId7"/>
    <p:sldId id="260" r:id="rId8"/>
    <p:sldId id="266" r:id="rId9"/>
    <p:sldId id="267" r:id="rId10"/>
    <p:sldId id="274" r:id="rId11"/>
    <p:sldId id="27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2983-B89A-4520-9668-B76AFC83A6B0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B5AB-1FAA-4B46-B62A-380D7C6422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B5AB-1FAA-4B46-B62A-380D7C6422A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E3DA41-BD7D-4C43-8514-42968D963EE3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CB1496-3594-49C0-892E-AB2E45B03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.wikipedia.org/wiki/%D0%A4%D0%B0%D0%B9%D0%BB:Coat_of_Arms_of_Timashevsk_rayon_(Krasnodar_krai)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1" TargetMode="External"/><Relationship Id="rId13" Type="http://schemas.openxmlformats.org/officeDocument/2006/relationships/hyperlink" Target="http://ru.wikipedia.org/w/index.php?title=%D0%A1%D1%83%D1%80%D1%81%D0%BA%D0%BE-%D0%9C%D0%B8%D1%85%D0%B0%D0%B9%D0%BB%D0%BE%D0%B2%D0%BA%D0%B0&amp;action=edit&amp;redlink=1" TargetMode="External"/><Relationship Id="rId18" Type="http://schemas.openxmlformats.org/officeDocument/2006/relationships/hyperlink" Target="http://ru.wikipedia.org/wiki/1923" TargetMode="External"/><Relationship Id="rId3" Type="http://schemas.openxmlformats.org/officeDocument/2006/relationships/hyperlink" Target="http://ru.wikipedia.org/wiki/1918" TargetMode="External"/><Relationship Id="rId21" Type="http://schemas.openxmlformats.org/officeDocument/2006/relationships/hyperlink" Target="http://ru.wikipedia.org/wiki/1945" TargetMode="External"/><Relationship Id="rId7" Type="http://schemas.openxmlformats.org/officeDocument/2006/relationships/hyperlink" Target="http://ru.wikipedia.org/wiki/1919" TargetMode="External"/><Relationship Id="rId12" Type="http://schemas.openxmlformats.org/officeDocument/2006/relationships/hyperlink" Target="http://ru.wikipedia.org/wiki/1908" TargetMode="External"/><Relationship Id="rId17" Type="http://schemas.openxmlformats.org/officeDocument/2006/relationships/hyperlink" Target="http://ru.wikipedia.org/wiki/%D0%A1%D1%82%D0%B5%D0%BF%D0%B0%D0%BD%D0%BE%D0%B2,_%D0%90%D0%BB%D0%B5%D0%BA%D1%81%D0%B0%D0%BD%D0%B4%D1%80_%D0%9C%D0%B8%D1%85%D0%B0%D0%B9%D0%BB%D0%BE%D0%B2%D0%B8%D1%87" TargetMode="External"/><Relationship Id="rId25" Type="http://schemas.openxmlformats.org/officeDocument/2006/relationships/hyperlink" Target="http://ru.wikipedia.org/wiki/1963" TargetMode="External"/><Relationship Id="rId2" Type="http://schemas.openxmlformats.org/officeDocument/2006/relationships/hyperlink" Target="http://ru.wikipedia.org/wiki/1901" TargetMode="External"/><Relationship Id="rId16" Type="http://schemas.openxmlformats.org/officeDocument/2006/relationships/hyperlink" Target="http://ru.wikipedia.org/wiki/%D0%9A%D1%83%D1%80%D1%81%D0%BA%D0%B0%D1%8F_%D0%B1%D0%B8%D1%82%D0%B2%D0%B0" TargetMode="External"/><Relationship Id="rId20" Type="http://schemas.openxmlformats.org/officeDocument/2006/relationships/hyperlink" Target="http://ru.wikipedia.org/wiki/191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5%D0%B0%D0%BB%D1%85%D0%B8%D0%BD-%D0%93%D0%BE%D0%BB" TargetMode="External"/><Relationship Id="rId11" Type="http://schemas.openxmlformats.org/officeDocument/2006/relationships/hyperlink" Target="http://ru.wikipedia.org/w/index.php?title=%D0%94%D1%80%D0%B0%D1%87%D0%BA%D0%BE%D0%B2%D0%BE&amp;action=edit&amp;redlink=1" TargetMode="External"/><Relationship Id="rId24" Type="http://schemas.openxmlformats.org/officeDocument/2006/relationships/hyperlink" Target="http://ru.wikipedia.org/wiki/1903" TargetMode="External"/><Relationship Id="rId5" Type="http://schemas.openxmlformats.org/officeDocument/2006/relationships/hyperlink" Target="http://ru.wikipedia.org/wiki/1939" TargetMode="External"/><Relationship Id="rId15" Type="http://schemas.openxmlformats.org/officeDocument/2006/relationships/hyperlink" Target="http://ru.wikipedia.org/wiki/14_%D0%B8%D1%8E%D0%BB%D1%8F" TargetMode="External"/><Relationship Id="rId23" Type="http://schemas.openxmlformats.org/officeDocument/2006/relationships/hyperlink" Target="http://ru.wikipedia.org/wiki/%D0%9F%D0%B0%D0%B4%D0%B5%D1%80%D0%B1%D0%BE%D1%80%D0%BD" TargetMode="External"/><Relationship Id="rId10" Type="http://schemas.openxmlformats.org/officeDocument/2006/relationships/hyperlink" Target="http://ru.wikipedia.org/wiki/1943" TargetMode="External"/><Relationship Id="rId19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://ru.wikipedia.org/wiki/1912" TargetMode="External"/><Relationship Id="rId9" Type="http://schemas.openxmlformats.org/officeDocument/2006/relationships/hyperlink" Target="http://ru.wikipedia.org/wiki/1915" TargetMode="External"/><Relationship Id="rId14" Type="http://schemas.openxmlformats.org/officeDocument/2006/relationships/hyperlink" Target="http://ru.wikipedia.org/wiki/1917" TargetMode="External"/><Relationship Id="rId22" Type="http://schemas.openxmlformats.org/officeDocument/2006/relationships/hyperlink" Target="http://ru.wikipedia.org/w/index.php?title=%D0%A4%D0%BE%D1%80%D0%B5%D0%BB%D1%8C%D0%BA%D1%80%D1%83%D0%B7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24036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Судьба матери.</a:t>
            </a:r>
            <a:br>
              <a:rPr lang="ru-RU" sz="8000" b="1" dirty="0" smtClean="0"/>
            </a:b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(Е.Ф. Степановой  посвящается)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D:\Зубенко Т.А\ЕПИСТИНИЯ Степанова\Епистиния_Фёдоровна_Степ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540" y="2928934"/>
            <a:ext cx="5193625" cy="3700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61582"/>
            <a:ext cx="0" cy="32316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-24122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больших руках усталой матери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Умирал её последний сын.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Полевые ветры тихо гладили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Серебристый лен его седин.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Гимнастёрка с воротом распахнутым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Задубела пятнами на нём.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тяжелых ран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сырую пахоту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Опадала кровь его огнём.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www.elenka.spb.ru/files/public/1334236490_30_FT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646" y="0"/>
            <a:ext cx="30342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ль тебя, сыночек, не лелеяла,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ль тебя, родной, не берегла?..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Ясны очи,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Кудри эти белые,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Силу богатырскую дала.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Думала — сойдутся в жизни праздники…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последней радостью мне был!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твои закрылись глазоньки,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свет в ресницах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 не мил. —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Увидав её слезинку грустную,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Обступили мать среди полей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Девять бед, разбивших сердце русское,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Девять павших в битве сыновей.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Стыли танки, громом раскурочены,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Заступали кони повода.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...Встала мать в селе на главной площади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окаменела навсегда.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2770" name="Picture 2" descr="http://3.bp.blogspot.com/-FZ4youjY7BU/T6LRsII_DrI/AAAAAAAAAiY/uWimzblN0go/s1600/574385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849314" cy="4024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143000"/>
            <a:ext cx="4329114" cy="51435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Образ матери на гербе Тимашёвского района</a:t>
            </a:r>
            <a:endParaRPr lang="ru-RU" sz="4800" dirty="0"/>
          </a:p>
        </p:txBody>
      </p:sp>
      <p:pic>
        <p:nvPicPr>
          <p:cNvPr id="4" name="Содержимое 3" descr="http://upload.wikimedia.org/wikipedia/commons/5/54/Coat_of_Arms_of_Timashevsk_rayon_%28Krasnodar_krai%29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14422"/>
            <a:ext cx="410445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7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Их было девять у неё…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pic>
        <p:nvPicPr>
          <p:cNvPr id="3" name="Содержимое 6" descr="http://img-fotki.yandex.ru/get/6303/100305521.119/0_7f293_1f67ca35_XXXL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320480" cy="53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1443840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… Мать взяла</a:t>
            </a:r>
          </a:p>
          <a:p>
            <a:pPr>
              <a:buNone/>
            </a:pPr>
            <a:r>
              <a:rPr lang="ru-RU" sz="2400" b="1" dirty="0" smtClean="0"/>
              <a:t>на себя одна</a:t>
            </a:r>
          </a:p>
          <a:p>
            <a:pPr>
              <a:buNone/>
            </a:pPr>
            <a:r>
              <a:rPr lang="ru-RU" sz="2400" b="1" dirty="0" smtClean="0"/>
              <a:t>память девятерых.</a:t>
            </a:r>
          </a:p>
          <a:p>
            <a:pPr>
              <a:buNone/>
            </a:pPr>
            <a:r>
              <a:rPr lang="ru-RU" sz="2400" b="1" dirty="0" smtClean="0"/>
              <a:t>В общей жизни ее</a:t>
            </a:r>
          </a:p>
          <a:p>
            <a:pPr>
              <a:buNone/>
            </a:pPr>
            <a:r>
              <a:rPr lang="ru-RU" sz="2400" b="1" dirty="0" smtClean="0"/>
              <a:t>война— девять войн.</a:t>
            </a:r>
          </a:p>
          <a:p>
            <a:pPr>
              <a:buNone/>
            </a:pPr>
            <a:r>
              <a:rPr lang="ru-RU" sz="2400" b="1" dirty="0" smtClean="0"/>
              <a:t>Для других,</a:t>
            </a:r>
          </a:p>
          <a:p>
            <a:pPr>
              <a:buNone/>
            </a:pPr>
            <a:r>
              <a:rPr lang="ru-RU" sz="2400" b="1" dirty="0" smtClean="0"/>
              <a:t>боль успокоенных</a:t>
            </a:r>
          </a:p>
          <a:p>
            <a:pPr>
              <a:buNone/>
            </a:pPr>
            <a:r>
              <a:rPr lang="ru-RU" sz="2400" b="1" dirty="0" smtClean="0"/>
              <a:t>матерей,</a:t>
            </a:r>
          </a:p>
          <a:p>
            <a:pPr>
              <a:buNone/>
            </a:pPr>
            <a:r>
              <a:rPr lang="ru-RU" sz="2400" b="1" dirty="0" smtClean="0"/>
              <a:t>Тех, у кого пришли,</a:t>
            </a:r>
          </a:p>
          <a:p>
            <a:pPr>
              <a:buNone/>
            </a:pPr>
            <a:r>
              <a:rPr lang="ru-RU" sz="2400" b="1" dirty="0" smtClean="0"/>
              <a:t>Тех, у кого еще нет</a:t>
            </a:r>
          </a:p>
          <a:p>
            <a:pPr>
              <a:buNone/>
            </a:pPr>
            <a:r>
              <a:rPr lang="ru-RU" sz="2400" b="1" dirty="0" smtClean="0"/>
              <a:t>детей,—</a:t>
            </a:r>
          </a:p>
          <a:p>
            <a:pPr>
              <a:buNone/>
            </a:pPr>
            <a:r>
              <a:rPr lang="ru-RU" sz="2400" b="1" dirty="0" smtClean="0"/>
              <a:t>всех матерей земли.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 algn="r">
              <a:buNone/>
            </a:pPr>
            <a:r>
              <a:rPr lang="ru-RU" sz="2400" b="1" i="1" dirty="0" smtClean="0"/>
              <a:t>Феликс Чуев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Отец героев. </a:t>
            </a:r>
            <a:br>
              <a:rPr lang="ru-RU" b="1" dirty="0" smtClean="0"/>
            </a:br>
            <a:r>
              <a:rPr lang="ru-RU" b="1" dirty="0" smtClean="0"/>
              <a:t>Михаил Николаевич Степанов</a:t>
            </a:r>
            <a:endParaRPr lang="ru-RU" b="1" dirty="0"/>
          </a:p>
        </p:txBody>
      </p:sp>
      <p:pic>
        <p:nvPicPr>
          <p:cNvPr id="27650" name="Picture 2" descr="http://www.npstoik.ru/museum/room_memorial/museum_1004/images/ot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267239" cy="420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536504" cy="5938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Девять  сыновей  вырастили и  воспитали  Вы,  девять  </a:t>
            </a:r>
          </a:p>
          <a:p>
            <a:pPr>
              <a:buNone/>
            </a:pPr>
            <a:r>
              <a:rPr lang="ru-RU" b="1" i="1" dirty="0" smtClean="0"/>
              <a:t>самых дорогих  для  Вас  людей  благословили  на  ратные</a:t>
            </a:r>
          </a:p>
          <a:p>
            <a:pPr>
              <a:buNone/>
            </a:pPr>
            <a:r>
              <a:rPr lang="ru-RU" b="1" i="1" dirty="0" smtClean="0"/>
              <a:t> подвиги  во имя  Советской</a:t>
            </a:r>
          </a:p>
          <a:p>
            <a:pPr>
              <a:buNone/>
            </a:pPr>
            <a:r>
              <a:rPr lang="ru-RU" b="1" i="1" dirty="0" smtClean="0"/>
              <a:t>  Отчизны. Своими  боевыми  делами  </a:t>
            </a:r>
          </a:p>
          <a:p>
            <a:pPr>
              <a:buNone/>
            </a:pPr>
            <a:r>
              <a:rPr lang="ru-RU" b="1" i="1" dirty="0" smtClean="0"/>
              <a:t>они  приблизили  день  нашей </a:t>
            </a:r>
          </a:p>
          <a:p>
            <a:pPr>
              <a:buNone/>
            </a:pPr>
            <a:r>
              <a:rPr lang="ru-RU" b="1" i="1" dirty="0" smtClean="0"/>
              <a:t>Великой  Победы  над  врагами,  прославили  свои  имена.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      …Вас,  мать  солдатскую, называют  воины   своей </a:t>
            </a:r>
          </a:p>
          <a:p>
            <a:pPr>
              <a:buNone/>
            </a:pPr>
            <a:r>
              <a:rPr lang="ru-RU" b="1" i="1" dirty="0" smtClean="0"/>
              <a:t> матерью. Вам  шлют  они  сыновнее  тепло  своих  сердец,  перед  Вами, простой  русской  </a:t>
            </a:r>
          </a:p>
          <a:p>
            <a:pPr>
              <a:buNone/>
            </a:pPr>
            <a:r>
              <a:rPr lang="ru-RU" b="1" i="1" dirty="0" smtClean="0"/>
              <a:t>женщиной,  преклоняют </a:t>
            </a:r>
          </a:p>
          <a:p>
            <a:pPr>
              <a:buNone/>
            </a:pPr>
            <a:r>
              <a:rPr lang="ru-RU" b="1" i="1" dirty="0" smtClean="0"/>
              <a:t> колени."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plus-soft.ru/uploads/posts/2012-11/1353349640_epistinya_stepa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04456" cy="5798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4728018"/>
          </a:xfrm>
        </p:spPr>
        <p:txBody>
          <a:bodyPr>
            <a:normAutofit fontScale="90000"/>
          </a:bodyPr>
          <a:lstStyle/>
          <a:p>
            <a:pPr marL="827532" lvl="0" indent="-342900"/>
            <a:r>
              <a:rPr lang="ru-RU" sz="1800" dirty="0" smtClean="0">
                <a:latin typeface="Arial Black" pitchFamily="34" charset="0"/>
              </a:rPr>
              <a:t>      1.Степанов Александр Михайлович (</a:t>
            </a:r>
            <a:r>
              <a:rPr lang="ru-RU" sz="1800" u="sng" dirty="0" smtClean="0">
                <a:latin typeface="Arial Black" pitchFamily="34" charset="0"/>
                <a:hlinkClick r:id="rId2" tooltip="1901"/>
              </a:rPr>
              <a:t>1901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3" tooltip="1918"/>
              </a:rPr>
              <a:t>1918</a:t>
            </a:r>
            <a:r>
              <a:rPr lang="ru-RU" sz="1800" dirty="0" smtClean="0">
                <a:latin typeface="Arial Black" pitchFamily="34" charset="0"/>
              </a:rPr>
              <a:t>) расстрелян белогвардейцами в отместку за помощь семьи Степановых Красной Армии;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2. Степанов Федор Михайлович (</a:t>
            </a:r>
            <a:r>
              <a:rPr lang="ru-RU" sz="1800" u="sng" dirty="0" smtClean="0">
                <a:latin typeface="Arial Black" pitchFamily="34" charset="0"/>
                <a:hlinkClick r:id="rId4" tooltip="1912"/>
              </a:rPr>
              <a:t>1912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5" tooltip="1939"/>
              </a:rPr>
              <a:t>1939</a:t>
            </a:r>
            <a:r>
              <a:rPr lang="ru-RU" sz="1800" dirty="0" smtClean="0">
                <a:latin typeface="Arial Black" pitchFamily="34" charset="0"/>
              </a:rPr>
              <a:t>) проявив героизм и мужество, погиб в боях с японцами у реки </a:t>
            </a:r>
            <a:r>
              <a:rPr lang="ru-RU" sz="1800" u="sng" dirty="0" smtClean="0">
                <a:latin typeface="Arial Black" pitchFamily="34" charset="0"/>
                <a:hlinkClick r:id="rId6" tooltip="Халхин-Гол"/>
              </a:rPr>
              <a:t>Халхин-Гол</a:t>
            </a:r>
            <a:r>
              <a:rPr lang="ru-RU" sz="1800" dirty="0" smtClean="0">
                <a:latin typeface="Arial Black" pitchFamily="34" charset="0"/>
              </a:rPr>
              <a:t>; 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3. Степанов Павел Михайлович (</a:t>
            </a:r>
            <a:r>
              <a:rPr lang="ru-RU" sz="1800" u="sng" dirty="0" smtClean="0">
                <a:latin typeface="Arial Black" pitchFamily="34" charset="0"/>
                <a:hlinkClick r:id="rId7" tooltip="1919"/>
              </a:rPr>
              <a:t>1919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8" tooltip="1941"/>
              </a:rPr>
              <a:t>1941</a:t>
            </a:r>
            <a:r>
              <a:rPr lang="ru-RU" sz="1800" dirty="0" smtClean="0">
                <a:latin typeface="Arial Black" pitchFamily="34" charset="0"/>
              </a:rPr>
              <a:t>) погиб на фронтах Великой Отечественной войны;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4. Степанов Иван Михайлович (</a:t>
            </a:r>
            <a:r>
              <a:rPr lang="ru-RU" sz="1800" u="sng" dirty="0" smtClean="0">
                <a:latin typeface="Arial Black" pitchFamily="34" charset="0"/>
                <a:hlinkClick r:id="rId9" tooltip="1915"/>
              </a:rPr>
              <a:t>1915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10" tooltip="1943"/>
              </a:rPr>
              <a:t>1943</a:t>
            </a:r>
            <a:r>
              <a:rPr lang="ru-RU" sz="1800" dirty="0" smtClean="0">
                <a:latin typeface="Arial Black" pitchFamily="34" charset="0"/>
              </a:rPr>
              <a:t>) погиб на фронтах Великой Отечественной войны. Похоронен в братской могиле в деревне </a:t>
            </a:r>
            <a:r>
              <a:rPr lang="ru-RU" sz="1800" u="sng" dirty="0" smtClean="0">
                <a:latin typeface="Arial Black" pitchFamily="34" charset="0"/>
                <a:hlinkClick r:id="rId11" tooltip="Драчково (страница отсутствует)"/>
              </a:rPr>
              <a:t>Драчково</a:t>
            </a:r>
            <a:r>
              <a:rPr lang="ru-RU" sz="1800" dirty="0" smtClean="0">
                <a:latin typeface="Arial Black" pitchFamily="34" charset="0"/>
              </a:rPr>
              <a:t> Смолевичского района, Минской области;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5. Степанов Василий Михайлович (</a:t>
            </a:r>
            <a:r>
              <a:rPr lang="ru-RU" sz="1800" u="sng" dirty="0" smtClean="0">
                <a:latin typeface="Arial Black" pitchFamily="34" charset="0"/>
                <a:hlinkClick r:id="rId12" tooltip="1908"/>
              </a:rPr>
              <a:t>1908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10" tooltip="1943"/>
              </a:rPr>
              <a:t>1943</a:t>
            </a:r>
            <a:r>
              <a:rPr lang="ru-RU" sz="1800" dirty="0" smtClean="0">
                <a:latin typeface="Arial Black" pitchFamily="34" charset="0"/>
              </a:rPr>
              <a:t>) погиб на фронтах Великой Отечественной войны. Похоронен в братской могиле в селе </a:t>
            </a:r>
            <a:r>
              <a:rPr lang="ru-RU" sz="1800" u="sng" dirty="0" smtClean="0">
                <a:latin typeface="Arial Black" pitchFamily="34" charset="0"/>
                <a:hlinkClick r:id="rId13" tooltip="Сурско-Михайловка (страница отсутствует)"/>
              </a:rPr>
              <a:t>Сурско-Михайловка</a:t>
            </a:r>
            <a:r>
              <a:rPr lang="ru-RU" sz="1800" dirty="0" smtClean="0">
                <a:latin typeface="Arial Black" pitchFamily="34" charset="0"/>
              </a:rPr>
              <a:t> на Днепропетровщине;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6. Степанов Илья Михайлович (</a:t>
            </a:r>
            <a:r>
              <a:rPr lang="ru-RU" sz="1800" u="sng" dirty="0" smtClean="0">
                <a:latin typeface="Arial Black" pitchFamily="34" charset="0"/>
                <a:hlinkClick r:id="rId14" tooltip="1917"/>
              </a:rPr>
              <a:t>1917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10" tooltip="1943"/>
              </a:rPr>
              <a:t>1943</a:t>
            </a:r>
            <a:r>
              <a:rPr lang="ru-RU" sz="1800" dirty="0" smtClean="0">
                <a:latin typeface="Arial Black" pitchFamily="34" charset="0"/>
              </a:rPr>
              <a:t>) погиб </a:t>
            </a:r>
            <a:r>
              <a:rPr lang="ru-RU" sz="1800" u="sng" dirty="0" smtClean="0">
                <a:latin typeface="Arial Black" pitchFamily="34" charset="0"/>
                <a:hlinkClick r:id="rId15" tooltip="14 июля"/>
              </a:rPr>
              <a:t>14 июля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u="sng" dirty="0" smtClean="0">
                <a:latin typeface="Arial Black" pitchFamily="34" charset="0"/>
                <a:hlinkClick r:id="rId10" tooltip="1943"/>
              </a:rPr>
              <a:t>1943</a:t>
            </a:r>
            <a:r>
              <a:rPr lang="ru-RU" sz="1800" dirty="0" smtClean="0">
                <a:latin typeface="Arial Black" pitchFamily="34" charset="0"/>
              </a:rPr>
              <a:t> года в битве на </a:t>
            </a:r>
            <a:r>
              <a:rPr lang="ru-RU" sz="1800" u="sng" dirty="0" smtClean="0">
                <a:latin typeface="Arial Black" pitchFamily="34" charset="0"/>
                <a:hlinkClick r:id="rId16" tooltip="Курская битва"/>
              </a:rPr>
              <a:t>Kyрской дуге</a:t>
            </a:r>
            <a:r>
              <a:rPr lang="ru-RU" sz="1800" dirty="0" smtClean="0">
                <a:latin typeface="Arial Black" pitchFamily="34" charset="0"/>
              </a:rPr>
              <a:t>, захоронен в братской могиле в селе Афонасове, Калужской области;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7. </a:t>
            </a:r>
            <a:r>
              <a:rPr lang="ru-RU" sz="1800" u="sng" dirty="0" smtClean="0">
                <a:latin typeface="Arial Black" pitchFamily="34" charset="0"/>
                <a:hlinkClick r:id="rId17" tooltip="Степанов, Александр Михайлович"/>
              </a:rPr>
              <a:t>Степанов Александр Михайлович</a:t>
            </a:r>
            <a:r>
              <a:rPr lang="ru-RU" sz="1800" dirty="0" smtClean="0">
                <a:latin typeface="Arial Black" pitchFamily="34" charset="0"/>
              </a:rPr>
              <a:t> (</a:t>
            </a:r>
            <a:r>
              <a:rPr lang="ru-RU" sz="1800" u="sng" dirty="0" smtClean="0">
                <a:latin typeface="Arial Black" pitchFamily="34" charset="0"/>
                <a:hlinkClick r:id="rId18" tooltip="1923"/>
              </a:rPr>
              <a:t>1923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10" tooltip="1943"/>
              </a:rPr>
              <a:t>1943</a:t>
            </a:r>
            <a:r>
              <a:rPr lang="ru-RU" sz="1800" dirty="0" smtClean="0">
                <a:latin typeface="Arial Black" pitchFamily="34" charset="0"/>
              </a:rPr>
              <a:t>) погиб на фронтах Великой Отечественной войны, </a:t>
            </a:r>
            <a:r>
              <a:rPr lang="ru-RU" sz="1800" u="sng" dirty="0" smtClean="0">
                <a:latin typeface="Arial Black" pitchFamily="34" charset="0"/>
                <a:hlinkClick r:id="rId19" tooltip="Герой Советского Союза"/>
              </a:rPr>
              <a:t>Герой Советского Союза</a:t>
            </a:r>
            <a:r>
              <a:rPr lang="ru-RU" sz="1800" dirty="0" smtClean="0">
                <a:latin typeface="Arial Black" pitchFamily="34" charset="0"/>
              </a:rPr>
              <a:t> (посмертно);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8. Степанов Филипп Михайлович (</a:t>
            </a:r>
            <a:r>
              <a:rPr lang="ru-RU" sz="1800" u="sng" dirty="0" smtClean="0">
                <a:latin typeface="Arial Black" pitchFamily="34" charset="0"/>
                <a:hlinkClick r:id="rId20" tooltip="1910"/>
              </a:rPr>
              <a:t>1910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21" tooltip="1945"/>
              </a:rPr>
              <a:t>1945</a:t>
            </a:r>
            <a:r>
              <a:rPr lang="ru-RU" sz="1800" dirty="0" smtClean="0">
                <a:latin typeface="Arial Black" pitchFamily="34" charset="0"/>
              </a:rPr>
              <a:t>) умер в лагере </a:t>
            </a:r>
            <a:r>
              <a:rPr lang="ru-RU" sz="1800" u="sng" dirty="0" smtClean="0">
                <a:latin typeface="Arial Black" pitchFamily="34" charset="0"/>
                <a:hlinkClick r:id="rId22" tooltip="Форелькруз (страница отсутствует)"/>
              </a:rPr>
              <a:t>Форелькруз</a:t>
            </a:r>
            <a:r>
              <a:rPr lang="ru-RU" sz="1800" dirty="0" smtClean="0">
                <a:latin typeface="Arial Black" pitchFamily="34" charset="0"/>
              </a:rPr>
              <a:t>, под </a:t>
            </a:r>
            <a:r>
              <a:rPr lang="ru-RU" sz="1800" u="sng" dirty="0" smtClean="0">
                <a:latin typeface="Arial Black" pitchFamily="34" charset="0"/>
                <a:hlinkClick r:id="rId23" tooltip="Падерборн"/>
              </a:rPr>
              <a:t>Падерборном</a:t>
            </a:r>
            <a:r>
              <a:rPr lang="ru-RU" sz="1800" dirty="0" smtClean="0">
                <a:latin typeface="Arial Black" pitchFamily="34" charset="0"/>
              </a:rPr>
              <a:t>;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9. Степанов Николай Михайлович (</a:t>
            </a:r>
            <a:r>
              <a:rPr lang="ru-RU" sz="1800" u="sng" dirty="0" smtClean="0">
                <a:latin typeface="Arial Black" pitchFamily="34" charset="0"/>
                <a:hlinkClick r:id="rId24" tooltip="1903"/>
              </a:rPr>
              <a:t>1903</a:t>
            </a:r>
            <a:r>
              <a:rPr lang="ru-RU" sz="1800" dirty="0" smtClean="0">
                <a:latin typeface="Arial Black" pitchFamily="34" charset="0"/>
              </a:rPr>
              <a:t>–</a:t>
            </a:r>
            <a:r>
              <a:rPr lang="ru-RU" sz="1800" u="sng" dirty="0" smtClean="0">
                <a:latin typeface="Arial Black" pitchFamily="34" charset="0"/>
                <a:hlinkClick r:id="rId25" tooltip="1963"/>
              </a:rPr>
              <a:t>1963</a:t>
            </a:r>
            <a:r>
              <a:rPr lang="ru-RU" sz="1800" dirty="0" smtClean="0">
                <a:latin typeface="Arial Black" pitchFamily="34" charset="0"/>
              </a:rPr>
              <a:t>) вернулся с Великой Отечественной войны инвалидом, умер от ран.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Тимашевск. Памятник </a:t>
            </a:r>
            <a:r>
              <a:rPr lang="ru-RU" b="1" dirty="0" err="1" smtClean="0"/>
              <a:t>Епистинии</a:t>
            </a:r>
            <a:r>
              <a:rPr lang="ru-RU" b="1" dirty="0" smtClean="0"/>
              <a:t> Федоровне</a:t>
            </a:r>
            <a:br>
              <a:rPr lang="ru-RU" b="1" dirty="0" smtClean="0"/>
            </a:br>
            <a:r>
              <a:rPr lang="ru-RU" b="1" dirty="0" smtClean="0"/>
              <a:t>Степановой</a:t>
            </a:r>
            <a:endParaRPr lang="ru-RU" b="1" dirty="0"/>
          </a:p>
        </p:txBody>
      </p:sp>
      <p:pic>
        <p:nvPicPr>
          <p:cNvPr id="23554" name="Picture 2" descr="http://img15.nnm.ru/a/e/3/9/a/d89f03f8e240ba1aed416e99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78236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Музей семьи Степановых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500"/>
            <a:ext cx="7358114" cy="4000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578645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Тимашевский музей семьи Степановых – это единственный в России мемориальный музей, рассказывающий о жизни простой русской крестьянской семьи.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Галерея города Тимашевск - Музей семьи Степановых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timashevsk.ru/files/images/Stepanovip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59793"/>
            <a:ext cx="8208912" cy="4803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allery.timashevsk.ru/albums/userpics/10003/normal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</TotalTime>
  <Words>140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Судьба матери. </vt:lpstr>
      <vt:lpstr>Слайд 2</vt:lpstr>
      <vt:lpstr>Отец героев.  Михаил Николаевич Степанов</vt:lpstr>
      <vt:lpstr>.</vt:lpstr>
      <vt:lpstr>      1.Степанов Александр Михайлович (1901–1918) расстрелян белогвардейцами в отместку за помощь семьи Степановых Красной Армии;  2. Степанов Федор Михайлович (1912–1939) проявив героизм и мужество, погиб в боях с японцами у реки Халхин-Гол;   3. Степанов Павел Михайлович (1919–1941) погиб на фронтах Великой Отечественной войны; 4. Степанов Иван Михайлович (1915–1943) погиб на фронтах Великой Отечественной войны. Похоронен в братской могиле в деревне Драчково Смолевичского района, Минской области;  5. Степанов Василий Михайлович (1908–1943) погиб на фронтах Великой Отечественной войны. Похоронен в братской могиле в селе Сурско-Михайловка на Днепропетровщине;  6. Степанов Илья Михайлович (1917–1943) погиб 14 июля 1943 года в битве на Kyрской дуге, захоронен в братской могиле в селе Афонасове, Калужской области; 7. Степанов Александр Михайлович (1923–1943) погиб на фронтах Великой Отечественной войны, Герой Советского Союза (посмертно); 8. Степанов Филипп Михайлович (1910–1945) умер в лагере Форелькруз, под Падерборном;  9. Степанов Николай Михайлович (1903–1963) вернулся с Великой Отечественной войны инвалидом, умер от ран.     </vt:lpstr>
      <vt:lpstr>Тимашевск. Памятник Епистинии Федоровне Степановой</vt:lpstr>
      <vt:lpstr>Музей семьи Степановых </vt:lpstr>
      <vt:lpstr>Галерея города Тимашевск - Музей семьи Степановых</vt:lpstr>
      <vt:lpstr>Слайд 9</vt:lpstr>
      <vt:lpstr>Слайд 10</vt:lpstr>
      <vt:lpstr>Слайд 11</vt:lpstr>
      <vt:lpstr>Образ матери на гербе Тимашёвского района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Епистини́я Фёдоровна Степанова  —  мать 9 сыновей, которые погибли на войне</dc:title>
  <dc:creator>XP GAME 2008</dc:creator>
  <cp:lastModifiedBy>user</cp:lastModifiedBy>
  <cp:revision>18</cp:revision>
  <dcterms:created xsi:type="dcterms:W3CDTF">2001-12-31T21:24:58Z</dcterms:created>
  <dcterms:modified xsi:type="dcterms:W3CDTF">2020-11-26T08:02:41Z</dcterms:modified>
</cp:coreProperties>
</file>