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3" r:id="rId3"/>
    <p:sldId id="257" r:id="rId4"/>
    <p:sldId id="258" r:id="rId5"/>
    <p:sldId id="259" r:id="rId6"/>
    <p:sldId id="277" r:id="rId7"/>
    <p:sldId id="260" r:id="rId8"/>
    <p:sldId id="261" r:id="rId9"/>
    <p:sldId id="275" r:id="rId10"/>
    <p:sldId id="264" r:id="rId11"/>
    <p:sldId id="262" r:id="rId12"/>
    <p:sldId id="263" r:id="rId13"/>
    <p:sldId id="274" r:id="rId14"/>
    <p:sldId id="269" r:id="rId15"/>
    <p:sldId id="265" r:id="rId16"/>
    <p:sldId id="272" r:id="rId17"/>
    <p:sldId id="266" r:id="rId18"/>
    <p:sldId id="267" r:id="rId19"/>
    <p:sldId id="268" r:id="rId20"/>
    <p:sldId id="270" r:id="rId21"/>
    <p:sldId id="276" r:id="rId22"/>
    <p:sldId id="27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5877271"/>
            <a:ext cx="7408333" cy="360041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/>
              <a:t>Гривенская сельская библиотека 2020 год</a:t>
            </a:r>
            <a:endParaRPr lang="ru-RU" sz="18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81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72055" y="3717032"/>
            <a:ext cx="8564441" cy="2337123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Юные герои Великой Отечественной войны</a:t>
            </a:r>
          </a:p>
          <a:p>
            <a:pPr algn="ctr"/>
            <a:r>
              <a:rPr lang="ru-RU" sz="3000" b="1" dirty="0" smtClean="0"/>
              <a:t>«Нужно так любить свою Отчизну, вовсе забывая о себе, чтобы и в огне, прощаясь с жизнью, о её заботиться судьбе»</a:t>
            </a:r>
            <a:endParaRPr lang="ru-RU" sz="30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" y="188640"/>
            <a:ext cx="9143964" cy="3442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6818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Библиотека\Pictures\slide_1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8712968" cy="55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4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Библиотека\Pictures\img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424936" cy="564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405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Библиотека\Pictures\img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684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Библиотека\Pictures\img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498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Библиотека\Pictures\img3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352928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205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Библиотека\Pictures\img2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579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806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Библиотека\Pictures\img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955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Библиотека\Pictures\img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135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Библиотека\Pictures\img11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60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Библиотека\Pictures\img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666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Библиотека\Pictures\img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81"/>
          <a:stretch/>
        </p:blipFill>
        <p:spPr bwMode="auto">
          <a:xfrm>
            <a:off x="0" y="188640"/>
            <a:ext cx="9144000" cy="666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616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Библиотека\Pictures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56984" cy="607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66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Библиотека\Pictures\img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311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Библиотека\Pictures\slide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753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Библиотека\Pictures\hello_html_m20e8fc6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713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Библиотека\Pictures\img_user_file_55fa78b66ec62_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211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44008" y="548680"/>
            <a:ext cx="3888432" cy="532859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332656"/>
            <a:ext cx="4186808" cy="5538944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альбоме </a:t>
            </a:r>
            <a:r>
              <a:rPr lang="ru-RU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Золотые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звёзды Кубани»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собраны портреты и краткие рассказы о 350 Героях Советского Союза – уроженцах Краснодарского края и о тех, кто жил на Кубани до свершения своего подвига. Мы, жители станицы Гривенской, гордимся тем, что наш земляк, Короткий Николай Андреевич занесён в альбом «Золотые звёзды Кубани».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424847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5845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Библиотека\Pictures\img15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766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Библиотека\Pictures\img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114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Библиотека\Pictures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3848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55</TotalTime>
  <Words>38</Words>
  <Application>Microsoft Office PowerPoint</Application>
  <PresentationFormat>Экран (4:3)</PresentationFormat>
  <Paragraphs>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альбоме  «Золотые звёзды Кубани»      собраны портреты и краткие рассказы о 350 Героях Советского Союза – уроженцах Краснодарского края и о тех, кто жил на Кубани до свершения своего подвига. Мы, жители станицы Гривенской, гордимся тем, что наш земляк, Короткий Николай Андреевич занесён в альбом «Золотые звёзды Кубани».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Библиотека</dc:creator>
  <cp:lastModifiedBy>Библиотека</cp:lastModifiedBy>
  <cp:revision>19</cp:revision>
  <dcterms:created xsi:type="dcterms:W3CDTF">2020-11-26T11:03:08Z</dcterms:created>
  <dcterms:modified xsi:type="dcterms:W3CDTF">2020-11-30T06:59:36Z</dcterms:modified>
</cp:coreProperties>
</file>