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9" r:id="rId4"/>
    <p:sldId id="257" r:id="rId5"/>
    <p:sldId id="261" r:id="rId6"/>
    <p:sldId id="296" r:id="rId7"/>
    <p:sldId id="271" r:id="rId8"/>
    <p:sldId id="298" r:id="rId9"/>
    <p:sldId id="299" r:id="rId10"/>
    <p:sldId id="300" r:id="rId11"/>
    <p:sldId id="301" r:id="rId12"/>
    <p:sldId id="30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CED4-C79C-4493-88DA-BF37F4E777D8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77CB-F3E4-4F74-8618-EDCAFC99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F5C2-1C57-42B6-A620-7BAED1FC9853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7B5A-2FB8-4C7B-8CF6-AEE8C99C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B82-43ED-49B8-A751-DBDF3D62C15D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286D-35A0-4A30-9B74-FCB572CB0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CD9E-6750-4187-9DAE-0344452010C2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01C-9C07-49F8-A112-FF171B00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DEE-92D8-4806-B224-17C9B139288B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505A-3338-46E3-9E72-20D70A49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03CE-5CAE-4BAA-974B-71D723C945E9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32D0-FFB8-4D17-BDC7-8ECBEE8F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A584-FF9C-4315-A9AA-281C6D2434F3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8ED-83F8-4DD9-9ECB-5EBF1A56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18AC-987E-4DC0-8653-20EF8E36F14E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25AA-816C-47EB-9EBA-D85EFD77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51E-F811-470A-B968-AEC298CF5DEB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DCCC-2A7F-4249-8504-195FB937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B8D9-E500-477B-A2AA-6F8D49F0BF5D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237E-FC05-46D1-BA68-D49BBB4E3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8FBD-0DEB-49CB-AA92-13B916C74A70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948B-7BEA-456F-8577-17F835A5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/>
              <a:pPr>
                <a:defRPr/>
              </a:pPr>
              <a:t>30.11.2020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D1719-3D87-4FAB-974E-7B75F33C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kolyan.net/uploads/posts/2009-11/1259516725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2166392" cy="28803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3239" y="260648"/>
            <a:ext cx="797019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Во имя добра и милосердия.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39" y="1988840"/>
            <a:ext cx="4104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Пусть </a:t>
            </a:r>
            <a:r>
              <a:rPr lang="ru-RU" sz="2400" dirty="0" smtClean="0"/>
              <a:t>же сердце распахнуто настежь,</a:t>
            </a:r>
            <a:br>
              <a:rPr lang="ru-RU" sz="2400" dirty="0" smtClean="0"/>
            </a:br>
            <a:r>
              <a:rPr lang="ru-RU" sz="2400" dirty="0" smtClean="0"/>
              <a:t>И привета полно и добра…</a:t>
            </a:r>
            <a:br>
              <a:rPr lang="ru-RU" sz="2400" dirty="0" smtClean="0"/>
            </a:br>
            <a:r>
              <a:rPr lang="ru-RU" sz="2400" dirty="0" smtClean="0"/>
              <a:t>Верим в добрых сердец бессмертие,</a:t>
            </a:r>
            <a:br>
              <a:rPr lang="ru-RU" sz="2400" dirty="0" smtClean="0"/>
            </a:br>
            <a:r>
              <a:rPr lang="ru-RU" sz="2400" dirty="0" smtClean="0"/>
              <a:t>В солнце мира и тишины.</a:t>
            </a:r>
            <a:br>
              <a:rPr lang="ru-RU" sz="2400" dirty="0" smtClean="0"/>
            </a:br>
            <a:r>
              <a:rPr lang="ru-RU" sz="2400" dirty="0" smtClean="0"/>
              <a:t>Милосердие! Милосердие!</a:t>
            </a:r>
            <a:br>
              <a:rPr lang="ru-RU" sz="2400" dirty="0" smtClean="0"/>
            </a:br>
            <a:r>
              <a:rPr lang="ru-RU" sz="2400" dirty="0" smtClean="0"/>
              <a:t>Это слово сильнее беды.</a:t>
            </a:r>
          </a:p>
          <a:p>
            <a:endParaRPr lang="ru-RU" dirty="0"/>
          </a:p>
        </p:txBody>
      </p:sp>
      <p:pic>
        <p:nvPicPr>
          <p:cNvPr id="1027" name="Picture 3" descr="C:\Users\Библиотека\Pictures\123456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9" y="1392704"/>
            <a:ext cx="47396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8712968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0212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Вместе мы сможем больше!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281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128792" cy="3785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Смотри на меня как на равного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2835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мы можем сделать, чтобы мир стал лучше?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 smtClean="0"/>
              <a:t>Главное, необходимо помнить: инвалидом к сожалению, может стать каждый!</a:t>
            </a:r>
          </a:p>
          <a:p>
            <a:pPr algn="ctr"/>
            <a:r>
              <a:rPr lang="ru-RU" sz="2000" dirty="0" smtClean="0"/>
              <a:t>Он </a:t>
            </a:r>
            <a:r>
              <a:rPr lang="ru-RU" sz="2000" dirty="0" smtClean="0"/>
              <a:t>такой же человек, как и все, только ему гораздо труднее, чем человеку здоровому!</a:t>
            </a:r>
          </a:p>
          <a:p>
            <a:pPr algn="ctr"/>
            <a:r>
              <a:rPr lang="ru-RU" sz="2000" dirty="0" smtClean="0"/>
              <a:t>Лишь доброта и участие спасут мир!!!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85" y="4265712"/>
            <a:ext cx="295232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908">
            <a:off x="2970076" y="2614813"/>
            <a:ext cx="3131840" cy="2283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187">
            <a:off x="5972989" y="2872742"/>
            <a:ext cx="2736304" cy="2369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1175">
            <a:off x="404306" y="3523373"/>
            <a:ext cx="26860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358246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«Всем детям должна быть обеспечена возможность определить себя как личность и реализовать свои возможности, в безопасных и благоприятных условиях……."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2232248" cy="2364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240360" cy="259228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7274801" y="397680"/>
            <a:ext cx="1548741" cy="1476022"/>
          </a:xfrm>
          <a:ln>
            <a:noFill/>
          </a:ln>
          <a:effectLst/>
          <a:scene3d>
            <a:camera prst="perspectiveHeroicExtremeLeftFacing"/>
            <a:lightRig rig="soft" dir="t">
              <a:rot lat="0" lon="0" rev="0"/>
            </a:lightRig>
          </a:scene3d>
          <a:sp3d extrusionH="76200" prstMaterial="powder">
            <a:bevelT w="203200" h="50800" prst="coolSlant"/>
            <a:extrusionClr>
              <a:schemeClr val="bg1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-109538"/>
            <a:ext cx="8339138" cy="2303463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51" y="2358231"/>
            <a:ext cx="3024336" cy="421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9" y="1616869"/>
            <a:ext cx="1895856" cy="2133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13" y="4411548"/>
            <a:ext cx="1882208" cy="2163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83" y="1692085"/>
            <a:ext cx="2691505" cy="20354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4" y="4149080"/>
            <a:ext cx="2770265" cy="219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78581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Декларации прав ребенка: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7472363" cy="507206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имеет право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семью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заботу и защиту со стороны государства, если нет временной или постоянной защиты со стороны родителей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посещать школу и учиться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равенство в правах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свободно выражать свои мысли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собственное мнение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имя и гражданство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получение информации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защиту от насилия и жестокого обращения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медицинское обслуживание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отдых и досуг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на дополнительную помощь со стороны государства,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если есть особые потребности (например,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у детей с ограниченными возможностями) .</a:t>
            </a:r>
          </a:p>
        </p:txBody>
      </p:sp>
      <p:pic>
        <p:nvPicPr>
          <p:cNvPr id="8197" name="Picture 5" descr="Картинка 38 из 4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643188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" descr="http://bk-detstvo.narod.ru/images/pravo_konvenc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785813"/>
            <a:ext cx="1504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857750"/>
            <a:ext cx="17859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60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00"/>
                            </p:stCondLst>
                            <p:childTnLst>
                              <p:par>
                                <p:cTn id="10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14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30120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Маленькую обитательницу иркутского приюта Таню Кириллову, родившуюся без малых берцовых костей и костей стопы, в возрасте 13 месяцев усыновила американская семья. Так появилась </a:t>
            </a:r>
            <a:r>
              <a:rPr lang="ru-RU" b="1" dirty="0"/>
              <a:t>Джессика Лонг </a:t>
            </a:r>
            <a:r>
              <a:rPr lang="ru-RU" dirty="0"/>
              <a:t>– знаменитая пловчиха, обладательница 12 золотых </a:t>
            </a:r>
            <a:r>
              <a:rPr lang="ru-RU" dirty="0" smtClean="0"/>
              <a:t>параолимпийских </a:t>
            </a:r>
            <a:r>
              <a:rPr lang="ru-RU" dirty="0"/>
              <a:t>медалей и рекордсменка мира среди спортсменов без ног.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6263"/>
            <a:ext cx="7488832" cy="4508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90872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Летчик </a:t>
            </a:r>
            <a:r>
              <a:rPr lang="ru-RU" sz="2000" b="1" dirty="0"/>
              <a:t>Алексей </a:t>
            </a:r>
            <a:r>
              <a:rPr lang="ru-RU" sz="2000" b="1" dirty="0" err="1"/>
              <a:t>Маресьев</a:t>
            </a:r>
            <a:r>
              <a:rPr lang="ru-RU" dirty="0"/>
              <a:t>, по истории которого была написана «Повесть о настоящем человеке», всю жизнь был очень активен и боролся за права инвалидов. Он один из немногих, кто прошел медкомиссию после ампутации и стал летать с протезами. После войны </a:t>
            </a:r>
            <a:r>
              <a:rPr lang="ru-RU" dirty="0" err="1"/>
              <a:t>Маресьев</a:t>
            </a:r>
            <a:r>
              <a:rPr lang="ru-RU" dirty="0"/>
              <a:t> очень много ездил, стал почетным гражданином многих городов. Он стал живым доказательством того, что обстоятельства можно преодолеть.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0324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Они другие? </a:t>
            </a:r>
          </a:p>
        </p:txBody>
      </p:sp>
      <p:pic>
        <p:nvPicPr>
          <p:cNvPr id="3075" name="Picture 4" descr="http://www.gorod-pushkin.info/photo/inva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16832"/>
            <a:ext cx="381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627313" y="5661025"/>
            <a:ext cx="3519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alibri" pitchFamily="34" charset="0"/>
              </a:rPr>
              <a:t>Какие они?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5365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 </a:t>
            </a:r>
            <a:r>
              <a:rPr lang="ru-RU" dirty="0" smtClean="0"/>
              <a:t>2006 году </a:t>
            </a:r>
            <a:r>
              <a:rPr lang="ru-RU" sz="2000" b="1" dirty="0" smtClean="0"/>
              <a:t>Роман </a:t>
            </a:r>
            <a:r>
              <a:rPr lang="ru-RU" sz="2000" b="1" dirty="0"/>
              <a:t>Петушков </a:t>
            </a:r>
            <a:r>
              <a:rPr lang="ru-RU" dirty="0"/>
              <a:t>попал в автокатастрофу: его сбила </a:t>
            </a:r>
            <a:r>
              <a:rPr lang="ru-RU" dirty="0" smtClean="0"/>
              <a:t>грузовая фура, </a:t>
            </a:r>
            <a:r>
              <a:rPr lang="ru-RU" dirty="0"/>
              <a:t>после чего ему ампутировали обе ноги. Вернуться к активной жизни помог </a:t>
            </a:r>
            <a:r>
              <a:rPr lang="ru-RU" dirty="0" smtClean="0"/>
              <a:t>спорт, </a:t>
            </a:r>
            <a:r>
              <a:rPr lang="ru-RU" dirty="0"/>
              <a:t>которым Роман начал заниматься в Дмитрове с сентября того же года. Уже в следующем году Петушков выступал за сборную России на Кубке мира 2007 </a:t>
            </a:r>
            <a:r>
              <a:rPr lang="ru-RU" dirty="0" smtClean="0"/>
              <a:t>года.                             В </a:t>
            </a:r>
            <a:r>
              <a:rPr lang="ru-RU" dirty="0"/>
              <a:t>2010 году на Зимних </a:t>
            </a:r>
            <a:r>
              <a:rPr lang="ru-RU" dirty="0" smtClean="0"/>
              <a:t>Параолимпийских </a:t>
            </a:r>
            <a:r>
              <a:rPr lang="ru-RU" dirty="0"/>
              <a:t>играх в Ванкувере Роман Петушков выиграл две медали (серебряную и бронзовую). Но подлинным триумфом для него стали Зимние </a:t>
            </a:r>
            <a:r>
              <a:rPr lang="ru-RU" dirty="0" smtClean="0"/>
              <a:t>Параолимпийские </a:t>
            </a:r>
            <a:r>
              <a:rPr lang="ru-RU" dirty="0"/>
              <a:t>игры в Сочи (2014 год), когда он завоевал 3 золотые медали в биатлоне и 3 — на лыжных гонках, став первым в истории шестикратным </a:t>
            </a:r>
            <a:r>
              <a:rPr lang="ru-RU" dirty="0" smtClean="0"/>
              <a:t>параолимпийским чемпионом.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мы можем сделать, чтобы мир стал лучше?</a:t>
            </a:r>
          </a:p>
          <a:p>
            <a:pPr algn="ctr"/>
            <a:r>
              <a:rPr lang="ru-RU" sz="2000" dirty="0" smtClean="0"/>
              <a:t>Главное, необходимо помнить: инвалидом, к сожалению,                          может стать каждый!</a:t>
            </a:r>
          </a:p>
          <a:p>
            <a:pPr algn="ctr"/>
            <a:r>
              <a:rPr lang="ru-RU" sz="2000" dirty="0" smtClean="0"/>
              <a:t>Человек с ограниченными возможностями– </a:t>
            </a:r>
            <a:r>
              <a:rPr lang="ru-RU" sz="2000" dirty="0" smtClean="0"/>
              <a:t>такой же человек, как и все, только жить ему гораздо труднее, чем человеку здоровому!</a:t>
            </a:r>
          </a:p>
          <a:p>
            <a:pPr algn="ctr"/>
            <a:r>
              <a:rPr lang="ru-RU" sz="2000" dirty="0" smtClean="0"/>
              <a:t>Лишь доброта и участие спасут мир!!!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15664"/>
            <a:ext cx="7482408" cy="42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74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2533</TotalTime>
  <Words>207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В  Декларации прав ребенка: </vt:lpstr>
      <vt:lpstr>Презентация PowerPoint</vt:lpstr>
      <vt:lpstr>Презентация PowerPoint</vt:lpstr>
      <vt:lpstr>Они другие?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128</cp:revision>
  <dcterms:modified xsi:type="dcterms:W3CDTF">2020-11-30T07:49:28Z</dcterms:modified>
</cp:coreProperties>
</file>