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6" r:id="rId2"/>
    <p:sldId id="282" r:id="rId3"/>
    <p:sldId id="292" r:id="rId4"/>
    <p:sldId id="284" r:id="rId5"/>
    <p:sldId id="287" r:id="rId6"/>
    <p:sldId id="298" r:id="rId7"/>
    <p:sldId id="300" r:id="rId8"/>
    <p:sldId id="294" r:id="rId9"/>
    <p:sldId id="301" r:id="rId10"/>
    <p:sldId id="297" r:id="rId11"/>
    <p:sldId id="295" r:id="rId12"/>
    <p:sldId id="296" r:id="rId13"/>
    <p:sldId id="290" r:id="rId14"/>
    <p:sldId id="293" r:id="rId15"/>
    <p:sldId id="29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6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628800"/>
            <a:ext cx="3744416" cy="3384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150 – летию со дня рождения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Ивана </a:t>
            </a:r>
            <a:r>
              <a:rPr lang="ru-RU" b="1" smtClean="0">
                <a:solidFill>
                  <a:srgbClr val="FF0000"/>
                </a:solidFill>
              </a:rPr>
              <a:t>Алексеевича Бунина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87108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Гривенская сельская библиотека</a:t>
            </a:r>
          </a:p>
          <a:p>
            <a:pPr algn="ctr"/>
            <a:r>
              <a:rPr lang="ru-RU" sz="1600" b="1" dirty="0" smtClean="0"/>
              <a:t>2020 год</a:t>
            </a:r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0"/>
            <a:ext cx="35283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a typeface="+mj-ea"/>
                <a:cs typeface="+mj-cs"/>
              </a:rPr>
              <a:t> Струны русской души </a:t>
            </a:r>
            <a: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srgbClr val="FF0000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 descr="C:\Users\Библиотека\Desktop\DSCN5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30495" y="1070657"/>
            <a:ext cx="5904000" cy="44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96264"/>
            <a:ext cx="2221234" cy="34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40080"/>
            <a:ext cx="2438840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84240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4"/>
          <a:stretch/>
        </p:blipFill>
        <p:spPr bwMode="auto">
          <a:xfrm>
            <a:off x="1403648" y="457454"/>
            <a:ext cx="6696744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846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000" cy="59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7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8000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5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4" t="62343" r="54494" b="21876"/>
          <a:stretch/>
        </p:blipFill>
        <p:spPr bwMode="auto">
          <a:xfrm>
            <a:off x="3749040" y="1269296"/>
            <a:ext cx="4854840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9940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90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900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1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7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9442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 Иван Алексеевич Бунин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3717032"/>
            <a:ext cx="3298784" cy="1937866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1870-1953</a:t>
            </a:r>
            <a:endParaRPr lang="ru-RU" sz="4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155090"/>
            <a:ext cx="3090863" cy="455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99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506" r="-272" b="4566"/>
          <a:stretch/>
        </p:blipFill>
        <p:spPr bwMode="auto">
          <a:xfrm>
            <a:off x="467544" y="404665"/>
            <a:ext cx="8280920" cy="619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908721"/>
            <a:ext cx="330457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600" b="1" dirty="0"/>
          </a:p>
        </p:txBody>
      </p:sp>
      <p:pic>
        <p:nvPicPr>
          <p:cNvPr id="1026" name="Picture 2" descr="C:\Users\Библиотека\Pictures\chto-napisal-buni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-319"/>
          <a:stretch/>
        </p:blipFill>
        <p:spPr bwMode="auto">
          <a:xfrm>
            <a:off x="762000" y="571500"/>
            <a:ext cx="2194560" cy="576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51125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9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8755" r="11423"/>
          <a:stretch/>
        </p:blipFill>
        <p:spPr bwMode="auto">
          <a:xfrm>
            <a:off x="611560" y="1951360"/>
            <a:ext cx="7799342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34203" r="32481" b="38123"/>
          <a:stretch/>
        </p:blipFill>
        <p:spPr bwMode="auto">
          <a:xfrm>
            <a:off x="568960" y="980728"/>
            <a:ext cx="80467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2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709f9ba9f842072cf53454b0bc84dc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4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7050bf4aa1c5ace0328c51ad909ea68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t="18978" r="2822" b="11968"/>
          <a:stretch/>
        </p:blipFill>
        <p:spPr bwMode="auto">
          <a:xfrm>
            <a:off x="683568" y="404664"/>
            <a:ext cx="80056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2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0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1399</TotalTime>
  <Words>17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150 – летию со дня рождения  Ивана Алексеевича Бунина</vt:lpstr>
      <vt:lpstr>   Иван Алексеевич Бунин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170</cp:revision>
  <dcterms:created xsi:type="dcterms:W3CDTF">2012-04-03T19:36:26Z</dcterms:created>
  <dcterms:modified xsi:type="dcterms:W3CDTF">2020-12-06T12:25:21Z</dcterms:modified>
</cp:coreProperties>
</file>