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92" r:id="rId2"/>
    <p:sldId id="303" r:id="rId3"/>
    <p:sldId id="302" r:id="rId4"/>
    <p:sldId id="284" r:id="rId5"/>
    <p:sldId id="287" r:id="rId6"/>
    <p:sldId id="298" r:id="rId7"/>
    <p:sldId id="300" r:id="rId8"/>
    <p:sldId id="294" r:id="rId9"/>
    <p:sldId id="295" r:id="rId10"/>
    <p:sldId id="296" r:id="rId11"/>
    <p:sldId id="290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4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322440" cy="448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9944" y="1997839"/>
            <a:ext cx="4246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ea typeface="+mj-ea"/>
                <a:cs typeface="+mj-cs"/>
              </a:rPr>
              <a:t>Рождества волшебные мгновенья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177544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1600" b="1" dirty="0">
                <a:solidFill>
                  <a:srgbClr val="424242"/>
                </a:solidFill>
              </a:rPr>
              <a:t>Гривенская сельская библиотека</a:t>
            </a:r>
          </a:p>
          <a:p>
            <a:pPr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1600" b="1" dirty="0">
                <a:solidFill>
                  <a:srgbClr val="424242"/>
                </a:solidFill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7290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2016_12_27_8_f13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60400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skachat-mercayuschuyu-otkritku-s-rozhdestvom.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3576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03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Pictures\25d025a025d025a5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114300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7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5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7846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</a:pPr>
            <a:r>
              <a:rPr lang="ru-RU" sz="3600" b="1" kern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Рождество, история и традиции.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ru-RU" sz="3600" b="1" kern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Уже много лет огромное количество людей разных стран ждет это праздник, как один из самых дорогих и любимых. Праздник Рождества Христова – это светлая и тихая радость, это дата начала новой эпохи для человечества. Даже наш календарь отсчитывает вот уже третье тысячелетие именно с этого момента.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022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716016" y="908721"/>
            <a:ext cx="3304572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600" b="1" dirty="0"/>
          </a:p>
        </p:txBody>
      </p:sp>
      <p:pic>
        <p:nvPicPr>
          <p:cNvPr id="1026" name="Picture 2" descr="C:\Users\Библиотека\Pictures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52"/>
            <a:ext cx="8448000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9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6273a624f4737b699902414bff3d9f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80000" cy="347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42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022521" cy="392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 b="58977"/>
          <a:stretch/>
        </p:blipFill>
        <p:spPr bwMode="auto">
          <a:xfrm>
            <a:off x="683568" y="4581128"/>
            <a:ext cx="7311961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54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54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"Официально праздник Рождества вернулся в Россию в 1990 году.</a:t>
            </a:r>
          </a:p>
          <a:p>
            <a:endParaRPr lang="ru-RU" dirty="0"/>
          </a:p>
          <a:p>
            <a:r>
              <a:rPr lang="ru-RU" dirty="0" smtClean="0"/>
              <a:t>Рождество</a:t>
            </a:r>
            <a:r>
              <a:rPr lang="ru-RU" dirty="0"/>
              <a:t>, история и традиции. И сейчас сохранился обычай широкого празднования Рождества. Этот праздник – во многом «детский», и во всех воскресных школах бывают интересные елки, концерты, утренники или представления. Устраиваются гуляния, игры для детей и взрослых.</a:t>
            </a:r>
          </a:p>
          <a:p>
            <a:endParaRPr lang="ru-RU" dirty="0"/>
          </a:p>
          <a:p>
            <a:r>
              <a:rPr lang="ru-RU" dirty="0"/>
              <a:t>На протяжении всех Святок (до 18 января) христиане ходят с поздравлениями и праздничным </a:t>
            </a:r>
            <a:r>
              <a:rPr lang="ru-RU" dirty="0" err="1"/>
              <a:t>славлением</a:t>
            </a:r>
            <a:r>
              <a:rPr lang="ru-RU" dirty="0"/>
              <a:t> друг к другу.   Ведь Рождество Христово напоминает нам о том, что свет, любовь и добро живут в каждой душе.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952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Pictures\2e490d1b959718e569bfde58d6212c06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147638"/>
            <a:ext cx="973455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77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1421</TotalTime>
  <Words>163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188</cp:revision>
  <dcterms:created xsi:type="dcterms:W3CDTF">2012-04-03T19:36:26Z</dcterms:created>
  <dcterms:modified xsi:type="dcterms:W3CDTF">2020-12-10T12:39:45Z</dcterms:modified>
</cp:coreProperties>
</file>