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4" r:id="rId9"/>
    <p:sldId id="275" r:id="rId10"/>
    <p:sldId id="27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BC6A5-9C62-4709-8AF7-1150847E784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91A56-6D25-430B-B1CC-C91AE26822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5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261727E-35A3-4AFF-B6CE-0284EDA27002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8064" y="622112"/>
            <a:ext cx="3384376" cy="381642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Онлайн-презентация «Весёлый снеговик»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0048" y="5445224"/>
            <a:ext cx="3871083" cy="64807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Гривенская сельская библиотека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2021 год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24608" y="0"/>
            <a:ext cx="35283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ru-RU" sz="3600" b="1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ru-RU" sz="3600" b="1" dirty="0">
                <a:solidFill>
                  <a:srgbClr val="FF0000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6" r="43086"/>
          <a:stretch/>
        </p:blipFill>
        <p:spPr bwMode="auto">
          <a:xfrm>
            <a:off x="395536" y="620688"/>
            <a:ext cx="460851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0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58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37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0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53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842493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44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42493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59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8"/>
          <a:stretch/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7666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1359</TotalTime>
  <Words>11</Words>
  <Application>Microsoft Office PowerPoint</Application>
  <PresentationFormat>Экран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Онлайн-презентация «Весёлый снеговик»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Славься, Россия!</dc:title>
  <dc:creator>Tanyha</dc:creator>
  <cp:lastModifiedBy>Библиотека</cp:lastModifiedBy>
  <cp:revision>177</cp:revision>
  <dcterms:created xsi:type="dcterms:W3CDTF">2012-04-03T19:36:26Z</dcterms:created>
  <dcterms:modified xsi:type="dcterms:W3CDTF">2020-12-22T10:33:36Z</dcterms:modified>
</cp:coreProperties>
</file>