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273" r:id="rId5"/>
    <p:sldId id="275" r:id="rId6"/>
    <p:sldId id="276" r:id="rId7"/>
    <p:sldId id="279" r:id="rId8"/>
    <p:sldId id="280" r:id="rId9"/>
    <p:sldId id="281" r:id="rId10"/>
    <p:sldId id="282" r:id="rId11"/>
    <p:sldId id="283" r:id="rId12"/>
    <p:sldId id="284" r:id="rId13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7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55871-FC2E-4F1C-9A67-4304A73B8103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lu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64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C\Desktop\НОВЫЙ ГОД  2015\НОВЫЙ ГОД\новогодние гирлянды из еловых веток\10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23371" y="1"/>
            <a:ext cx="9167371" cy="37170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285855" y="3286124"/>
            <a:ext cx="6502293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Правила поведения </a:t>
            </a:r>
          </a:p>
          <a:p>
            <a:pPr algn="ctr"/>
            <a:r>
              <a:rPr lang="ru-RU" sz="32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во время зимних каникул</a:t>
            </a:r>
            <a:endParaRPr lang="ru-RU" sz="32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6096" y="6237312"/>
            <a:ext cx="3286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Гривенская сельская библиотека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C\Desktop\НОВЫЙ ГОД  2015\НОВЫЙ ГОД\1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76256" y="188642"/>
            <a:ext cx="1979712" cy="28958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42844" y="214290"/>
            <a:ext cx="75724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ходи зимой по льду: можешь ты попасть в беду –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лунку или в полынью – и загубишь жизнь свою.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www.j100.ru/upload/iblock/31f/31fd5c284b7c850cb3e433b90f03c78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2143116"/>
            <a:ext cx="5643602" cy="4232702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C\Desktop\НОВЫЙ ГОД  2015\НОВЫЙ ГОД\1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76256" y="188642"/>
            <a:ext cx="1979712" cy="28958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42844" y="214290"/>
            <a:ext cx="75724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Когда мороз начнёт кусаться, лишь моржи идут купаться.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Если будешь закаляться - тебе мороза не бояться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 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://img69.imageshack.us/img69/9008/cruciatiiinviorareadedi.jpg"/>
          <p:cNvPicPr>
            <a:picLocks noChangeAspect="1" noChangeArrowheads="1"/>
          </p:cNvPicPr>
          <p:nvPr/>
        </p:nvPicPr>
        <p:blipFill>
          <a:blip r:embed="rId4" cstate="print"/>
          <a:srcRect r="18876"/>
          <a:stretch>
            <a:fillRect/>
          </a:stretch>
        </p:blipFill>
        <p:spPr bwMode="auto">
          <a:xfrm>
            <a:off x="1500166" y="2000240"/>
            <a:ext cx="5572164" cy="4286280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C\Desktop\НОВЫЙ ГОД  2015\НОВЫЙ ГОД\1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76256" y="188642"/>
            <a:ext cx="1979712" cy="28958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4282" y="1357298"/>
            <a:ext cx="850112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Правила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эти помни всегда,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чтоб не случилась с тобою беда.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Помни, жизнь всего одна,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больше всех она важна!</a:t>
            </a:r>
          </a:p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C\Desktop\НОВЫЙ ГОД  2015\НОВЫЙ ГОД\1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76256" y="188642"/>
            <a:ext cx="1979712" cy="28958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42844" y="171427"/>
            <a:ext cx="50772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Пришла зима. Трещат морозы.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щиплет уши, щёки, нос.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ОДЕНЬСЯ ЛУЧШЕ ПОТЕПЛЕЕ,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 очень сильно не замёрз.</a:t>
            </a:r>
            <a:endParaRPr lang="ru-RU" sz="2400" b="1" i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://stat18.privet.ru/lr/0a2f5d2af895c990f398e250e134873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3" y="2000241"/>
            <a:ext cx="5786479" cy="4315403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C\Desktop\НОВЫЙ ГОД  2015\НОВЫЙ ГОД\1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76256" y="188642"/>
            <a:ext cx="1979712" cy="28958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42844" y="142853"/>
            <a:ext cx="6572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любишь с ветерком лихо покататься,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машины часто ты любишь зацепляться,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Значит, плохо ты учил Азбуку дороги.</a:t>
            </a:r>
          </a:p>
        </p:txBody>
      </p:sp>
      <p:pic>
        <p:nvPicPr>
          <p:cNvPr id="1026" name="Picture 2" descr="http://www.orsksvetofor.ru/wp-content/uploads/2014/01/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1" y="3357562"/>
            <a:ext cx="3857652" cy="3391514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</p:pic>
      <p:sp>
        <p:nvSpPr>
          <p:cNvPr id="6" name="TextBox 5"/>
          <p:cNvSpPr txBox="1"/>
          <p:nvPr/>
        </p:nvSpPr>
        <p:spPr>
          <a:xfrm>
            <a:off x="142844" y="1357299"/>
            <a:ext cx="635000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 легко переломать руки, да и ноги.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Кататься с горки так прекрасно,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 У ДОРОГ ВСЕГДА ОПАСНО.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Мчатся по дорогам быстрые машины.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Можете попасть вы прямо к ним под шины.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C\Desktop\НОВЫЙ ГОД  2015\НОВЫЙ ГОД\1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76256" y="188642"/>
            <a:ext cx="1979712" cy="28958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" y="214290"/>
            <a:ext cx="55007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Когда на санках быстро едешь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горы высокой прямо вниз,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 друга можешь не заметить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ЖДЁТ ТЕБЯ, КОНЕЧНО, ГИПС.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www.siapress.ru/images/news/main/214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7" y="2357430"/>
            <a:ext cx="6143668" cy="4035600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C\Desktop\НОВЫЙ ГОД  2015\НОВЫЙ ГОД\1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76256" y="188642"/>
            <a:ext cx="1979712" cy="28958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42845" y="214290"/>
            <a:ext cx="55007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ходи под крышей-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крыше снег и лёд.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СОСУЛЬКИ МОГУТ ПАДАТЬ,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Когда кто-то идёт.</a:t>
            </a: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solarwind.sobor.net/res/news/large/229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2000240"/>
            <a:ext cx="5715039" cy="4286280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C\Desktop\НОВЫЙ ГОД  2015\НОВЫЙ ГОД\1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76256" y="188642"/>
            <a:ext cx="1979712" cy="28958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42844" y="214290"/>
            <a:ext cx="56532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Когда мороз до минус двадцать,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друзьями ты идёшь гулять.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прежде, чем в снежки играть,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ЗАПОМНИ!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ЛЁД НЕЛЬЗЯ БРОСАТЬ!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static.ngs.ru/news/preview/991d3a008ded20349ebf26d8e936b8fc03c7db77_7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2000240"/>
            <a:ext cx="6072230" cy="4337308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C\Desktop\НОВЫЙ ГОД  2015\НОВЫЙ ГОД\1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76256" y="188642"/>
            <a:ext cx="1979712" cy="28958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42844" y="214290"/>
            <a:ext cx="69294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Пещеры в снегу рыли ребята,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Играли они в игру «медвежата»,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Глубокий тоннель прорыли они,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 ВЫХОД ОТТУДА НАЙТИ НЕ СМОГЛИ.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deti.mail.ru/pre_square800_resize/pic/photolib/2013/02/20/lori-0000653505-bigwww8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2428868"/>
            <a:ext cx="6143668" cy="4093646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C\Desktop\НОВЫЙ ГОД  2015\НОВЫЙ ГОД\1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76256" y="188642"/>
            <a:ext cx="1979712" cy="28958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42844" y="214290"/>
            <a:ext cx="69294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за окном метель, ты ложись скорей в постель.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ИЗ ДОМА НЕ ХОДИ, ТЫ ПОГОДУ ПЕРЕЖДИ!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static2.aif.ru/public/photo/small/116/e10e163d63625f0ebed7e18543743c14.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2500306"/>
            <a:ext cx="5678509" cy="3814591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C\Desktop\НОВЫЙ ГОД  2015\НОВЫЙ ГОД\1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76256" y="188642"/>
            <a:ext cx="1979712" cy="28958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42844" y="214290"/>
            <a:ext cx="69294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Снег летает и кружится, и под ноги к нам ложится.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рот его ты не бери, он весь грязный изнутри.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Грязь – вредна, она опасна, в ней микробы – это ясно.  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img0.liveinternet.ru/images/attach/c/6/89/599/89599040__sosulk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2285992"/>
            <a:ext cx="5334036" cy="4000528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6ab55fdc5c89cb8b6dad55bb84e5bc63a8251b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312</Words>
  <Application>Microsoft Office PowerPoint</Application>
  <PresentationFormat>Экран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Антонина</dc:creator>
  <cp:lastModifiedBy>Библиотека</cp:lastModifiedBy>
  <cp:revision>44</cp:revision>
  <dcterms:created xsi:type="dcterms:W3CDTF">2014-10-26T07:22:07Z</dcterms:created>
  <dcterms:modified xsi:type="dcterms:W3CDTF">2020-12-29T11:08:04Z</dcterms:modified>
</cp:coreProperties>
</file>