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6" r:id="rId10"/>
    <p:sldId id="265" r:id="rId11"/>
    <p:sldId id="267" r:id="rId12"/>
    <p:sldId id="270" r:id="rId13"/>
    <p:sldId id="268" r:id="rId14"/>
    <p:sldId id="269" r:id="rId15"/>
    <p:sldId id="271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44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451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Дорога к доброму здоровью…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Детские фоны на разные темы,Фоны для фотошопа,Все для Фотошопа,Скачать бесплатно Всё Лучшие для Фотошоп на spryter.3d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184576" cy="389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на тему здоровый образ жизни для детей Сделай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15000" cy="4200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Физкультура и спорт должны стать твоими добрыми друзьями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форизмы о здоровом образе жизни - Худеем за меся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466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на тему здоровый образ жизни для детей Сделай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ож - Лучшие парики зд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91200" cy="665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форизмы о здоровом образе жизни - Худеем за меся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466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&quot;дети&quot;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058" y="3789040"/>
            <a:ext cx="3072341" cy="2304256"/>
          </a:xfrm>
          <a:prstGeom prst="rect">
            <a:avLst/>
          </a:prstGeom>
          <a:noFill/>
        </p:spPr>
      </p:pic>
      <p:pic>
        <p:nvPicPr>
          <p:cNvPr id="28676" name="Picture 4" descr="Инфодос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4289838" cy="3168352"/>
          </a:xfrm>
          <a:prstGeom prst="rect">
            <a:avLst/>
          </a:prstGeom>
          <a:noFill/>
        </p:spPr>
      </p:pic>
      <p:pic>
        <p:nvPicPr>
          <p:cNvPr id="28678" name="Picture 6" descr="Сказки слушать онлайн бесплатно Радио детское онлайн слушать Радио для - 10 June 2013 - Blog - Utilita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4194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изическая-культура зож 1-6-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0674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Помни! Твоё здоровье –в твоих руках! Никто, кроме тебя не сможет сберечь его!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560 Буратино :: Классические пазлы :: &quot;Семь пядей&quot; - интернет-магазин развивающих игру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447112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ppy Smiley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96025" cy="382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Каждый из нас выбирает себе дорогу в жизни сам. Самое главное-эта дорога должна быть ровной, гладкой и вести нас к светлому, радостному и доброму. Одной из таких дорог является дорога к Здоровью. Дорога, которая у одних вызывает добрые чувства, а другие про неё забывают…</a:t>
            </a:r>
            <a:endParaRPr lang="ru-RU" sz="2400" dirty="0"/>
          </a:p>
        </p:txBody>
      </p:sp>
      <p:pic>
        <p:nvPicPr>
          <p:cNvPr id="15364" name="Picture 4" descr="Тема: Обучение лексическим средствам устного общ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952" y="1772816"/>
            <a:ext cx="4242048" cy="424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 какую дорогу выбираешь ты? Решать, конечно ,тебе!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orldglobal.justclick.ru/media/content/worldglobal/%D0%B2%D0%BE%D0%BF%D1%80%D0%BE%D1%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876800" cy="4968552"/>
          </a:xfrm>
          <a:prstGeom prst="rect">
            <a:avLst/>
          </a:prstGeom>
          <a:noFill/>
        </p:spPr>
      </p:pic>
      <p:pic>
        <p:nvPicPr>
          <p:cNvPr id="16388" name="Picture 4" descr="Роль сказки в развитии и воспит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2736304" cy="361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227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Мы идём дорогой здоровья! Ты с нами?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560 Буратино :: Классические пазлы :: &quot;Семь пядей&quot; - интернет-магазин развивающих игру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8770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здоровый образ жизни семьи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68344" cy="575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ия на тему здоровый образ жизни 5 класс по англий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438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форизмы о здоровом образе жизни - Худеем за меся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466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икторины по здоровому образу жизни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808312" cy="2241723"/>
          </a:xfrm>
          <a:prstGeom prst="rect">
            <a:avLst/>
          </a:prstGeom>
          <a:noFill/>
        </p:spPr>
      </p:pic>
      <p:pic>
        <p:nvPicPr>
          <p:cNvPr id="20484" name="Picture 4" descr="Классные часы - Классному руководителю - Учителю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591050" cy="3448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Здоровая пища-залог хорошего самочувствия!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форизмы о здоровом образе жизни - Худеем за меся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466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110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4</cp:revision>
  <dcterms:created xsi:type="dcterms:W3CDTF">2014-10-17T05:40:54Z</dcterms:created>
  <dcterms:modified xsi:type="dcterms:W3CDTF">2021-01-13T07:15:08Z</dcterms:modified>
</cp:coreProperties>
</file>