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6" r:id="rId2"/>
    <p:sldId id="309" r:id="rId3"/>
    <p:sldId id="305" r:id="rId4"/>
    <p:sldId id="308" r:id="rId5"/>
    <p:sldId id="311" r:id="rId6"/>
    <p:sldId id="313" r:id="rId7"/>
    <p:sldId id="312" r:id="rId8"/>
    <p:sldId id="287" r:id="rId9"/>
    <p:sldId id="30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110 – летию со дня рождения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Анатолию Наумовичу </a:t>
            </a:r>
            <a:r>
              <a:rPr lang="ru-RU" sz="4000" b="1" dirty="0">
                <a:solidFill>
                  <a:srgbClr val="FF0000"/>
                </a:solidFill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ыбакову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2021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Тайны и приключения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3861" b="4192"/>
          <a:stretch/>
        </p:blipFill>
        <p:spPr bwMode="auto">
          <a:xfrm rot="16200000">
            <a:off x="-673184" y="1136144"/>
            <a:ext cx="6120680" cy="422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Pictures\img0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82625"/>
            <a:ext cx="1943742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90336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А </a:t>
            </a:r>
            <a:r>
              <a:rPr lang="ru-RU" sz="2800" b="1" dirty="0">
                <a:solidFill>
                  <a:srgbClr val="FF0000"/>
                </a:solidFill>
              </a:rPr>
              <a:t>сейчас дорогие ребята, мы с вами вспомним самую лучшую, полную загадочных тайн и захватывающих приключений книгу о ваших ровесниках «Кортик».</a:t>
            </a:r>
          </a:p>
        </p:txBody>
      </p:sp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Прочитав книгу «Кортик», вы сможете найти ответы на такие вопросы: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В каком городе начинаются приключения, описанные в повести;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Узнаете имена и фамилии главных героев повести   «Кортик» А. Рыбакова 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Как фамилия человека, подарившего Полякову кортик;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Что обнаружили ребята в огромном подвале, в который их завёл Борька;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Как называется шифр, нанесённый на кортик и ножны;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Как ребятам удалось наладить контакт с беспризорниками;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Как называется корабль, на котором произошёл взрыв;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В чём заключается тайна Кортика;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rgbClr val="00B050"/>
                </a:solidFill>
                <a:latin typeface="Arial Narrow" panose="020B0606020202030204" pitchFamily="34" charset="0"/>
              </a:rPr>
              <a:t>Кто помог ребятам прочитать </a:t>
            </a:r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шифр ;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Какую важную услугу Миша Поляков оказал Полякову  и на многие другие.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Продолжение </a:t>
            </a:r>
            <a:r>
              <a:rPr lang="ru-RU" sz="2400" b="1" dirty="0" smtClean="0">
                <a:solidFill>
                  <a:srgbClr val="FF0000"/>
                </a:solidFill>
              </a:rPr>
              <a:t>Повести «Кортик» </a:t>
            </a:r>
            <a:r>
              <a:rPr lang="ru-RU" sz="2400" b="1" dirty="0">
                <a:solidFill>
                  <a:srgbClr val="FF0000"/>
                </a:solidFill>
              </a:rPr>
              <a:t>- «Бронзовая птица», которую </a:t>
            </a:r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r>
              <a:rPr lang="ru-RU" sz="2400" b="1" dirty="0">
                <a:solidFill>
                  <a:srgbClr val="FF0000"/>
                </a:solidFill>
              </a:rPr>
              <a:t>. Рыбаков написал </a:t>
            </a:r>
            <a:r>
              <a:rPr lang="ru-RU" sz="2400" b="1" dirty="0" smtClean="0">
                <a:solidFill>
                  <a:srgbClr val="FF0000"/>
                </a:solidFill>
              </a:rPr>
              <a:t>1956 </a:t>
            </a:r>
            <a:r>
              <a:rPr lang="ru-RU" sz="2400" b="1" dirty="0">
                <a:solidFill>
                  <a:srgbClr val="FF0000"/>
                </a:solidFill>
              </a:rPr>
              <a:t>году.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104456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7904" y="2274838"/>
            <a:ext cx="54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Когда вы станете чуть-чуть постарше, то сможете прочитать повести А. Рыбакова написанные для юношества. Это </a:t>
            </a:r>
            <a:r>
              <a:rPr lang="ru-RU" sz="2400" b="1" dirty="0" smtClean="0">
                <a:solidFill>
                  <a:srgbClr val="002060"/>
                </a:solidFill>
              </a:rPr>
              <a:t>трилогия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 </a:t>
            </a:r>
            <a:r>
              <a:rPr lang="ru-RU" sz="2400" b="1" dirty="0" err="1">
                <a:solidFill>
                  <a:srgbClr val="002060"/>
                </a:solidFill>
              </a:rPr>
              <a:t>Кроше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002060"/>
                </a:solidFill>
              </a:rPr>
              <a:t>Серёже Калашникове):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«Приключение </a:t>
            </a:r>
            <a:r>
              <a:rPr lang="ru-RU" sz="2400" b="1" dirty="0">
                <a:solidFill>
                  <a:srgbClr val="002060"/>
                </a:solidFill>
              </a:rPr>
              <a:t>Кроша», «Каникулы Кроша», «Неизвестный солдат».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2004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74345"/>
            <a:ext cx="51845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/>
              <a:t>А Когда </a:t>
            </a:r>
            <a:r>
              <a:rPr lang="ru-RU" sz="2400" b="1" dirty="0" smtClean="0"/>
              <a:t>станете </a:t>
            </a:r>
            <a:r>
              <a:rPr lang="ru-RU" sz="2400" b="1" dirty="0"/>
              <a:t>совсем взрослыми, то сможете прочитать </a:t>
            </a:r>
            <a:r>
              <a:rPr lang="ru-RU" sz="2400" b="1" dirty="0" smtClean="0"/>
              <a:t>«Дети Арбата», «Тридцать пятый и другие годы» и многие другие произведения Анатолия Наумовича Рыбакова.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628000" cy="419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b="7804"/>
          <a:stretch/>
        </p:blipFill>
        <p:spPr bwMode="auto">
          <a:xfrm>
            <a:off x="467544" y="1198880"/>
            <a:ext cx="79928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07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1501</TotalTime>
  <Words>235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 110 – летию со дня рождения  Анатолию Наумовичу Рыбакову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200</cp:revision>
  <dcterms:created xsi:type="dcterms:W3CDTF">2012-04-03T19:36:26Z</dcterms:created>
  <dcterms:modified xsi:type="dcterms:W3CDTF">2021-01-27T08:40:42Z</dcterms:modified>
</cp:coreProperties>
</file>