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309" r:id="rId2"/>
    <p:sldId id="315" r:id="rId3"/>
    <p:sldId id="317" r:id="rId4"/>
    <p:sldId id="314" r:id="rId5"/>
    <p:sldId id="305" r:id="rId6"/>
    <p:sldId id="320" r:id="rId7"/>
    <p:sldId id="319" r:id="rId8"/>
    <p:sldId id="311" r:id="rId9"/>
    <p:sldId id="31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948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941168"/>
            <a:ext cx="648072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Гривенская сельская библиотека</a:t>
            </a:r>
            <a:br>
              <a:rPr lang="ru-RU" sz="2000" b="1" dirty="0" smtClean="0"/>
            </a:br>
            <a:r>
              <a:rPr lang="ru-RU" sz="2000" b="1" dirty="0" smtClean="0"/>
              <a:t>2021 год</a:t>
            </a:r>
            <a:endParaRPr lang="ru-RU" sz="20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062430" cy="36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4" y="845096"/>
            <a:ext cx="8062430" cy="36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65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81000"/>
            <a:ext cx="8132763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62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7" t="11366"/>
          <a:stretch/>
        </p:blipFill>
        <p:spPr bwMode="auto">
          <a:xfrm>
            <a:off x="323528" y="332656"/>
            <a:ext cx="8532000" cy="570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47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иблиотека\Pictures\002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8" b="2682"/>
          <a:stretch/>
        </p:blipFill>
        <p:spPr bwMode="auto">
          <a:xfrm>
            <a:off x="467544" y="332656"/>
            <a:ext cx="80873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97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Библиотека\Pictures\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7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3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05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6518" r="7557" b="78232"/>
          <a:stretch/>
        </p:blipFill>
        <p:spPr bwMode="auto">
          <a:xfrm>
            <a:off x="755576" y="863600"/>
            <a:ext cx="7596176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64" y="2051144"/>
            <a:ext cx="457184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5" t="23422" r="17243" b="6765"/>
          <a:stretch/>
        </p:blipFill>
        <p:spPr bwMode="auto">
          <a:xfrm>
            <a:off x="323528" y="2924944"/>
            <a:ext cx="3952240" cy="191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07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0" t="50595" r="2768"/>
          <a:stretch/>
        </p:blipFill>
        <p:spPr bwMode="auto">
          <a:xfrm>
            <a:off x="3891280" y="404665"/>
            <a:ext cx="4521200" cy="590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1277621"/>
            <a:ext cx="3780000" cy="315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98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7904" y="2274838"/>
            <a:ext cx="54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Библиотека\Pictures\slide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1"/>
          <a:stretch/>
        </p:blipFill>
        <p:spPr bwMode="auto">
          <a:xfrm>
            <a:off x="395536" y="620688"/>
            <a:ext cx="8657925" cy="57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75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1536</TotalTime>
  <Words>2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    Гривенская сельская библиотека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212</cp:revision>
  <dcterms:created xsi:type="dcterms:W3CDTF">2012-04-03T19:36:26Z</dcterms:created>
  <dcterms:modified xsi:type="dcterms:W3CDTF">2021-01-31T12:52:50Z</dcterms:modified>
</cp:coreProperties>
</file>