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9" r:id="rId2"/>
    <p:sldId id="259" r:id="rId3"/>
    <p:sldId id="260" r:id="rId4"/>
    <p:sldId id="261" r:id="rId5"/>
    <p:sldId id="288" r:id="rId6"/>
    <p:sldId id="290" r:id="rId7"/>
    <p:sldId id="300" r:id="rId8"/>
    <p:sldId id="301" r:id="rId9"/>
    <p:sldId id="298" r:id="rId1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7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3733800" cy="300196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Arial Black" panose="020B0A04020102020204" pitchFamily="34" charset="0"/>
              </a:rPr>
              <a:t>«Герои, которые всегда </a:t>
            </a:r>
            <a:br>
              <a:rPr lang="ru-RU" b="1" dirty="0">
                <a:latin typeface="Arial Black" panose="020B0A04020102020204" pitchFamily="34" charset="0"/>
              </a:rPr>
            </a:br>
            <a:r>
              <a:rPr lang="ru-RU" b="1" dirty="0">
                <a:latin typeface="Arial Black" panose="020B0A04020102020204" pitchFamily="34" charset="0"/>
              </a:rPr>
              <a:t>остаются с нами</a:t>
            </a:r>
            <a:r>
              <a:rPr lang="ru-RU" b="1" dirty="0" smtClean="0">
                <a:latin typeface="Arial Black" panose="020B0A04020102020204" pitchFamily="34" charset="0"/>
              </a:rPr>
              <a:t>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3276600"/>
            <a:ext cx="3429000" cy="32766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ru-RU" sz="2000" b="1" dirty="0" smtClean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ru-RU" sz="2000" b="1" dirty="0" smtClean="0">
                <a:latin typeface="Arial Black" panose="020B0A04020102020204" pitchFamily="34" charset="0"/>
              </a:rPr>
              <a:t>(ко дню памяти воинов-интернационалистов в России)</a:t>
            </a:r>
          </a:p>
          <a:p>
            <a:pPr marL="0" indent="0" algn="ctr">
              <a:buNone/>
            </a:pPr>
            <a:endParaRPr lang="ru-RU" sz="2000" b="1" dirty="0" smtClean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endParaRPr lang="ru-RU" sz="2000" b="1" dirty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endParaRPr lang="ru-RU" sz="2000" b="1" dirty="0" smtClean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Гривенская сельская библиотека 2021 год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48" b="4677"/>
          <a:stretch/>
        </p:blipFill>
        <p:spPr bwMode="auto">
          <a:xfrm rot="5400000">
            <a:off x="3533140" y="1323340"/>
            <a:ext cx="6248400" cy="4211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7623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12 декабря 1979 года на заседании Политбюро ЦК КПСС было принято решение о вводе советских войск в Афганистан</a:t>
            </a:r>
            <a:endParaRPr lang="ru-RU" sz="24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s://myslide.ru/documents_2/a30ec6991dda009fdf7bb887b6575170/img0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0600" y="1524000"/>
            <a:ext cx="7208309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3716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Факт появления чужеземных солдат был воспринят афганским народом, как иностранная интервенция.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s://ic.pics.livejournal.com/maxim_nm/51556845/2745628/2745628_original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4191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citifox.ru/wp-content/uploads/2017/01/0_15986e_3167772f_orig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3886200"/>
            <a:ext cx="4152900" cy="2778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ic.pics.livejournal.com/maxim_nm/51556845/2746103/2746103_original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600200"/>
            <a:ext cx="4038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citifox.ru/wp-content/uploads/2016/02/t1092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4343400"/>
            <a:ext cx="4038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763000" cy="1143000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Противники кабульских властей объявили войну национально-освободительной и провели её под религиозными знаменами</a:t>
            </a:r>
            <a:endParaRPr lang="ru-RU" sz="2400" dirty="0">
              <a:solidFill>
                <a:srgbClr val="00B0F0"/>
              </a:solidFill>
            </a:endParaRPr>
          </a:p>
        </p:txBody>
      </p:sp>
      <p:pic>
        <p:nvPicPr>
          <p:cNvPr id="4" name="Содержимое 3" descr="https://cdn.fishki.net/upload/post/201312/04/1231187/081734cadf5129b6ebc2130638902c2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371600"/>
            <a:ext cx="4038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i2.wp.com/mi-24.com/wp-content/uploads/2015/01/05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371600"/>
            <a:ext cx="4191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i.ytimg.com/vi/0a8Zo77_W5c/maxresdefault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4191000"/>
            <a:ext cx="4143375" cy="2321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ic.pics.livejournal.com/maxim_nm/51556845/2750775/2750775_original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4191000"/>
            <a:ext cx="3962400" cy="2261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15 февраля 1989 г закончился счет потерям наших солдат, офицеров, служащих. Более 13 тысяч матерей и отцов не дождались своих сыновей</a:t>
            </a:r>
            <a:endParaRPr lang="ru-RU" sz="20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s://avatars.mds.yandex.net/get-pdb/939428/00323109-d04a-4719-a426-9ea0fd756df3/s1200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709769"/>
            <a:ext cx="8229600" cy="4306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6764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Афганистан поражал своей бедностью, грязью. Моджахеды, с которыми приходилось воевать,  были непредсказуемыми. «Днем он пашет, сеет, трудится в поте лица, а ночью - убивает наших ребят. Он может угощать тебя чаем, а когда ты расслабишься, потеряешь бдительность и повернешься к нему спиной - выстрелит.»</a:t>
            </a:r>
            <a:endParaRPr lang="ru-RU" sz="20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s://cdn.fishki.net/upload/post/201311/15/1215000/5-001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828800"/>
            <a:ext cx="4083050" cy="2760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cdn.fishki.net/upload/post/201312/04/1231187/d59af6a468565172fbc5d04c2417889a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2971800"/>
            <a:ext cx="4381500" cy="293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informator.news/wp-content/uploads/2016/09/56d3de29094c2_taliby-vzyali-otvetstvennost-za-napadenie-na-universitet-v-pakistane_1453282098307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4419600"/>
            <a:ext cx="391160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971800"/>
            <a:ext cx="8686800" cy="503238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/>
              <a:t>Демичев Александр Алексеевич             Константинов Николай Владимирович</a:t>
            </a:r>
            <a:endParaRPr lang="ru-RU" sz="2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7423"/>
            <a:ext cx="1999661" cy="2499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Библиотека\Desktop\фотографии\фото 2019\авганистан\Константинов Н. В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52400"/>
            <a:ext cx="19050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304800" y="3428998"/>
            <a:ext cx="8382000" cy="3124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latinLnBrk="0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latinLnBrk="0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latinLnBrk="0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itchFamily="34" charset="0"/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ru-RU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Афганская война прошла, но её раны ещё долго будут давать о себе знать. Сколько вернулись израненных солдат душой и телом – не сосчитать. </a:t>
            </a:r>
          </a:p>
          <a:p>
            <a:pPr marL="0" indent="0" algn="ctr">
              <a:buFont typeface="Arial" pitchFamily="34" charset="0"/>
              <a:buNone/>
            </a:pPr>
            <a:r>
              <a:rPr lang="ru-RU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Среди них были и наши земляки.</a:t>
            </a:r>
          </a:p>
          <a:p>
            <a:pPr marL="0" indent="0" algn="ctr">
              <a:buFont typeface="Arial" pitchFamily="34" charset="0"/>
              <a:buNone/>
            </a:pPr>
            <a:endParaRPr lang="ru-RU" sz="20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66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 были и те, кто вернулся в родной дом в цинковом гробу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676400"/>
            <a:ext cx="5562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5338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storage.inovaco.ru/media/cache/64/64/4f/52/2f/86/64644f522f866dd09eea137279a2c5c1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1448</TotalTime>
  <Words>195</Words>
  <Application>Microsoft Office PowerPoint</Application>
  <PresentationFormat>Экран (4:3)</PresentationFormat>
  <Paragraphs>19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Office Theme</vt:lpstr>
      <vt:lpstr>«Герои, которые всегда  остаются с нами»</vt:lpstr>
      <vt:lpstr>12 декабря 1979 года на заседании Политбюро ЦК КПСС было принято решение о вводе советских войск в Афганистан</vt:lpstr>
      <vt:lpstr>Факт появления чужеземных солдат был воспринят афганским народом, как иностранная интервенция. </vt:lpstr>
      <vt:lpstr>Противники кабульских властей объявили войну национально-освободительной и провели её под религиозными знаменами</vt:lpstr>
      <vt:lpstr>15 февраля 1989 г закончился счет потерям наших солдат, офицеров, служащих. Более 13 тысяч матерей и отцов не дождались своих сыновей</vt:lpstr>
      <vt:lpstr>Афганистан поражал своей бедностью, грязью. Моджахеды, с которыми приходилось воевать,  были непредсказуемыми. «Днем он пашет, сеет, трудится в поте лица, а ночью - убивает наших ребят. Он может угощать тебя чаем, а когда ты расслабишься, потеряешь бдительность и повернешься к нему спиной - выстрелит.»</vt:lpstr>
      <vt:lpstr>Демичев Александр Алексеевич             Константинов Николай Владимирович</vt:lpstr>
      <vt:lpstr>Но были и те, кто вернулся в родной дом в цинковом гробу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МБОУ «Нижне-Солотинская ООШ»</dc:title>
  <dc:creator>User</dc:creator>
  <cp:lastModifiedBy>Библиотека</cp:lastModifiedBy>
  <cp:revision>113</cp:revision>
  <dcterms:created xsi:type="dcterms:W3CDTF">2018-11-22T14:20:02Z</dcterms:created>
  <dcterms:modified xsi:type="dcterms:W3CDTF">2021-02-15T11:28:57Z</dcterms:modified>
</cp:coreProperties>
</file>