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6" r:id="rId2"/>
    <p:sldId id="309" r:id="rId3"/>
    <p:sldId id="305" r:id="rId4"/>
    <p:sldId id="308" r:id="rId5"/>
    <p:sldId id="315" r:id="rId6"/>
    <p:sldId id="311" r:id="rId7"/>
    <p:sldId id="313" r:id="rId8"/>
    <p:sldId id="318" r:id="rId9"/>
    <p:sldId id="307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0DD73-5215-4ACE-97C4-751D882DCBB0}">
          <p14:sldIdLst>
            <p14:sldId id="266"/>
          </p14:sldIdLst>
        </p14:section>
        <p14:section name="Раздел без заголовка" id="{6DB7A66A-D5E5-4113-A7C3-1492A64FE110}">
          <p14:sldIdLst>
            <p14:sldId id="309"/>
            <p14:sldId id="305"/>
            <p14:sldId id="308"/>
            <p14:sldId id="315"/>
            <p14:sldId id="311"/>
            <p14:sldId id="313"/>
            <p14:sldId id="318"/>
            <p14:sldId id="307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190 – летию со дня рождения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Николаю Семёновичу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Лескову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Летописец Руси многоликой</a:t>
            </a:r>
            <a:endParaRPr lang="ru-RU" dirty="0"/>
          </a:p>
        </p:txBody>
      </p:sp>
      <p:pic>
        <p:nvPicPr>
          <p:cNvPr id="1026" name="Picture 2" descr="C:\Users\Библиотека\Desktop\документы\Картинки на сайт 2021\Леско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4457" r="13655" b="4795"/>
          <a:stretch/>
        </p:blipFill>
        <p:spPr bwMode="auto">
          <a:xfrm>
            <a:off x="179512" y="1484784"/>
            <a:ext cx="4341688" cy="34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0148" r="7556" b="8963"/>
          <a:stretch/>
        </p:blipFill>
        <p:spPr bwMode="auto">
          <a:xfrm>
            <a:off x="755576" y="476672"/>
            <a:ext cx="7632000" cy="560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2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img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img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2" y="116632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Библиотека\Pictures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17148" r="8649" b="16434"/>
          <a:stretch/>
        </p:blipFill>
        <p:spPr bwMode="auto">
          <a:xfrm>
            <a:off x="323528" y="332656"/>
            <a:ext cx="8496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7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Библиотека\Pictures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Библиотека\Pictures\img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000" cy="63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Pictures\img2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6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57175"/>
            <a:ext cx="8497887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1535</TotalTime>
  <Words>19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190 – летию со дня рождения   Николаю Семёновичу Лескову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213</cp:revision>
  <dcterms:created xsi:type="dcterms:W3CDTF">2012-04-03T19:36:26Z</dcterms:created>
  <dcterms:modified xsi:type="dcterms:W3CDTF">2021-02-07T06:52:05Z</dcterms:modified>
</cp:coreProperties>
</file>