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1"/>
  </p:sldMasterIdLst>
  <p:sldIdLst>
    <p:sldId id="329" r:id="rId2"/>
    <p:sldId id="256" r:id="rId3"/>
    <p:sldId id="276" r:id="rId4"/>
    <p:sldId id="307" r:id="rId5"/>
    <p:sldId id="309" r:id="rId6"/>
    <p:sldId id="286" r:id="rId7"/>
    <p:sldId id="267" r:id="rId8"/>
    <p:sldId id="287" r:id="rId9"/>
    <p:sldId id="261" r:id="rId10"/>
    <p:sldId id="319" r:id="rId11"/>
    <p:sldId id="321" r:id="rId12"/>
    <p:sldId id="320" r:id="rId13"/>
    <p:sldId id="322" r:id="rId14"/>
    <p:sldId id="323" r:id="rId15"/>
    <p:sldId id="324" r:id="rId16"/>
    <p:sldId id="325" r:id="rId17"/>
    <p:sldId id="326" r:id="rId18"/>
    <p:sldId id="327" r:id="rId19"/>
    <p:sldId id="328" r:id="rId20"/>
    <p:sldId id="318" r:id="rId21"/>
    <p:sldId id="312" r:id="rId22"/>
    <p:sldId id="314" r:id="rId23"/>
    <p:sldId id="316" r:id="rId24"/>
  </p:sldIdLst>
  <p:sldSz cx="9144000" cy="6858000" type="screen4x3"/>
  <p:notesSz cx="6858000" cy="9144000"/>
  <p:defaultTextStyle>
    <a:defPPr>
      <a:defRPr lang="ru-RU"/>
    </a:defPPr>
    <a:lvl1pPr algn="l" rtl="0" fontAlgn="base">
      <a:spcBef>
        <a:spcPct val="0"/>
      </a:spcBef>
      <a:spcAft>
        <a:spcPct val="0"/>
      </a:spcAft>
      <a:defRPr sz="2400" i="1" kern="1200">
        <a:solidFill>
          <a:schemeClr val="tx1"/>
        </a:solidFill>
        <a:latin typeface="Arial" charset="0"/>
        <a:ea typeface="+mn-ea"/>
        <a:cs typeface="Arial" charset="0"/>
      </a:defRPr>
    </a:lvl1pPr>
    <a:lvl2pPr marL="457200" algn="l" rtl="0" fontAlgn="base">
      <a:spcBef>
        <a:spcPct val="0"/>
      </a:spcBef>
      <a:spcAft>
        <a:spcPct val="0"/>
      </a:spcAft>
      <a:defRPr sz="2400" i="1" kern="1200">
        <a:solidFill>
          <a:schemeClr val="tx1"/>
        </a:solidFill>
        <a:latin typeface="Arial" charset="0"/>
        <a:ea typeface="+mn-ea"/>
        <a:cs typeface="Arial" charset="0"/>
      </a:defRPr>
    </a:lvl2pPr>
    <a:lvl3pPr marL="914400" algn="l" rtl="0" fontAlgn="base">
      <a:spcBef>
        <a:spcPct val="0"/>
      </a:spcBef>
      <a:spcAft>
        <a:spcPct val="0"/>
      </a:spcAft>
      <a:defRPr sz="2400" i="1" kern="1200">
        <a:solidFill>
          <a:schemeClr val="tx1"/>
        </a:solidFill>
        <a:latin typeface="Arial" charset="0"/>
        <a:ea typeface="+mn-ea"/>
        <a:cs typeface="Arial" charset="0"/>
      </a:defRPr>
    </a:lvl3pPr>
    <a:lvl4pPr marL="1371600" algn="l" rtl="0" fontAlgn="base">
      <a:spcBef>
        <a:spcPct val="0"/>
      </a:spcBef>
      <a:spcAft>
        <a:spcPct val="0"/>
      </a:spcAft>
      <a:defRPr sz="2400" i="1" kern="1200">
        <a:solidFill>
          <a:schemeClr val="tx1"/>
        </a:solidFill>
        <a:latin typeface="Arial" charset="0"/>
        <a:ea typeface="+mn-ea"/>
        <a:cs typeface="Arial" charset="0"/>
      </a:defRPr>
    </a:lvl4pPr>
    <a:lvl5pPr marL="1828800" algn="l" rtl="0" fontAlgn="base">
      <a:spcBef>
        <a:spcPct val="0"/>
      </a:spcBef>
      <a:spcAft>
        <a:spcPct val="0"/>
      </a:spcAft>
      <a:defRPr sz="2400" i="1" kern="1200">
        <a:solidFill>
          <a:schemeClr val="tx1"/>
        </a:solidFill>
        <a:latin typeface="Arial" charset="0"/>
        <a:ea typeface="+mn-ea"/>
        <a:cs typeface="Arial" charset="0"/>
      </a:defRPr>
    </a:lvl5pPr>
    <a:lvl6pPr marL="2286000" algn="l" defTabSz="914400" rtl="0" eaLnBrk="1" latinLnBrk="0" hangingPunct="1">
      <a:defRPr sz="2400" i="1" kern="1200">
        <a:solidFill>
          <a:schemeClr val="tx1"/>
        </a:solidFill>
        <a:latin typeface="Arial" charset="0"/>
        <a:ea typeface="+mn-ea"/>
        <a:cs typeface="Arial" charset="0"/>
      </a:defRPr>
    </a:lvl6pPr>
    <a:lvl7pPr marL="2743200" algn="l" defTabSz="914400" rtl="0" eaLnBrk="1" latinLnBrk="0" hangingPunct="1">
      <a:defRPr sz="2400" i="1" kern="1200">
        <a:solidFill>
          <a:schemeClr val="tx1"/>
        </a:solidFill>
        <a:latin typeface="Arial" charset="0"/>
        <a:ea typeface="+mn-ea"/>
        <a:cs typeface="Arial" charset="0"/>
      </a:defRPr>
    </a:lvl7pPr>
    <a:lvl8pPr marL="3200400" algn="l" defTabSz="914400" rtl="0" eaLnBrk="1" latinLnBrk="0" hangingPunct="1">
      <a:defRPr sz="2400" i="1" kern="1200">
        <a:solidFill>
          <a:schemeClr val="tx1"/>
        </a:solidFill>
        <a:latin typeface="Arial" charset="0"/>
        <a:ea typeface="+mn-ea"/>
        <a:cs typeface="Arial" charset="0"/>
      </a:defRPr>
    </a:lvl8pPr>
    <a:lvl9pPr marL="3657600" algn="l" defTabSz="914400" rtl="0" eaLnBrk="1" latinLnBrk="0" hangingPunct="1">
      <a:defRPr sz="2400" i="1"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4" autoAdjust="0"/>
    <p:restoredTop sz="94139" autoAdjust="0"/>
  </p:normalViewPr>
  <p:slideViewPr>
    <p:cSldViewPr>
      <p:cViewPr>
        <p:scale>
          <a:sx n="75" d="100"/>
          <a:sy n="75" d="100"/>
        </p:scale>
        <p:origin x="-1380" y="-3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grpSp>
        <p:nvGrpSpPr>
          <p:cNvPr id="4" name="Группа 6"/>
          <p:cNvGrpSpPr>
            <a:grpSpLocks/>
          </p:cNvGrpSpPr>
          <p:nvPr/>
        </p:nvGrpSpPr>
        <p:grpSpPr bwMode="auto">
          <a:xfrm>
            <a:off x="-107950" y="0"/>
            <a:ext cx="9251950" cy="6858000"/>
            <a:chOff x="-108520" y="0"/>
            <a:chExt cx="9252520" cy="6858000"/>
          </a:xfrm>
        </p:grpSpPr>
        <p:pic>
          <p:nvPicPr>
            <p:cNvPr id="5" name="Рисунок 4" descr="uzor_listiki_cvety_1920x1080.jpg"/>
            <p:cNvPicPr>
              <a:picLocks noChangeAspect="1"/>
            </p:cNvPicPr>
            <p:nvPr/>
          </p:nvPicPr>
          <p:blipFill>
            <a:blip r:embed="rId2" cstate="print"/>
            <a:srcRect b="1988"/>
            <a:stretch>
              <a:fillRect/>
            </a:stretch>
          </p:blipFill>
          <p:spPr>
            <a:xfrm>
              <a:off x="0" y="0"/>
              <a:ext cx="9144000" cy="6858000"/>
            </a:xfrm>
            <a:prstGeom prst="rect">
              <a:avLst/>
            </a:prstGeom>
            <a:scene3d>
              <a:camera prst="orthographicFront"/>
              <a:lightRig rig="threePt" dir="t"/>
            </a:scene3d>
            <a:sp3d>
              <a:bevelT/>
            </a:sp3d>
          </p:spPr>
        </p:pic>
        <p:pic>
          <p:nvPicPr>
            <p:cNvPr id="6" name="Рисунок 8" descr="0_5b42e_2bbfad5_XL.png"/>
            <p:cNvPicPr>
              <a:picLocks noChangeAspect="1"/>
            </p:cNvPicPr>
            <p:nvPr/>
          </p:nvPicPr>
          <p:blipFill>
            <a:blip r:embed="rId3"/>
            <a:srcRect l="84999" r="2402"/>
            <a:stretch>
              <a:fillRect/>
            </a:stretch>
          </p:blipFill>
          <p:spPr bwMode="auto">
            <a:xfrm>
              <a:off x="467544" y="0"/>
              <a:ext cx="432048" cy="6858000"/>
            </a:xfrm>
            <a:prstGeom prst="rect">
              <a:avLst/>
            </a:prstGeom>
            <a:noFill/>
            <a:ln w="9525">
              <a:noFill/>
              <a:miter lim="800000"/>
              <a:headEnd/>
              <a:tailEnd/>
            </a:ln>
          </p:spPr>
        </p:pic>
        <p:pic>
          <p:nvPicPr>
            <p:cNvPr id="7" name="Рисунок 6" descr="01.jpg"/>
            <p:cNvPicPr>
              <a:picLocks noChangeAspect="1"/>
            </p:cNvPicPr>
            <p:nvPr/>
          </p:nvPicPr>
          <p:blipFill>
            <a:blip r:embed="rId4" cstate="print">
              <a:lum bright="-12000"/>
            </a:blip>
            <a:srcRect b="3801"/>
            <a:stretch>
              <a:fillRect/>
            </a:stretch>
          </p:blipFill>
          <p:spPr>
            <a:xfrm>
              <a:off x="971600" y="188640"/>
              <a:ext cx="7992888" cy="6480720"/>
            </a:xfrm>
            <a:prstGeom prst="roundRect">
              <a:avLst>
                <a:gd name="adj" fmla="val 2944"/>
              </a:avLst>
            </a:prstGeom>
            <a:scene3d>
              <a:camera prst="orthographicFront"/>
              <a:lightRig rig="threePt" dir="t"/>
            </a:scene3d>
            <a:sp3d>
              <a:bevelT w="114300" prst="artDeco"/>
            </a:sp3d>
          </p:spPr>
        </p:pic>
        <p:pic>
          <p:nvPicPr>
            <p:cNvPr id="8" name="Рисунок 7" descr="Орден Победы.jpg"/>
            <p:cNvPicPr>
              <a:picLocks noChangeAspect="1"/>
            </p:cNvPicPr>
            <p:nvPr/>
          </p:nvPicPr>
          <p:blipFill>
            <a:blip r:embed="rId5"/>
            <a:stretch>
              <a:fillRect/>
            </a:stretch>
          </p:blipFill>
          <p:spPr>
            <a:xfrm>
              <a:off x="-108520" y="3860800"/>
              <a:ext cx="1619350" cy="1619250"/>
            </a:xfrm>
            <a:prstGeom prst="rect">
              <a:avLst/>
            </a:prstGeom>
            <a:ln>
              <a:noFill/>
            </a:ln>
            <a:effectLst>
              <a:outerShdw blurRad="292100" dist="139700" dir="2700000" algn="tl" rotWithShape="0">
                <a:srgbClr val="333333">
                  <a:alpha val="65000"/>
                </a:srgbClr>
              </a:outerShdw>
            </a:effectLst>
          </p:spPr>
        </p:pic>
        <p:pic>
          <p:nvPicPr>
            <p:cNvPr id="9" name="Рисунок 8" descr="Слава 1.jpg"/>
            <p:cNvPicPr>
              <a:picLocks noChangeAspect="1"/>
            </p:cNvPicPr>
            <p:nvPr/>
          </p:nvPicPr>
          <p:blipFill>
            <a:blip r:embed="rId6"/>
            <a:srcRect l="10483" t="7181" r="11935"/>
            <a:stretch>
              <a:fillRect/>
            </a:stretch>
          </p:blipFill>
          <p:spPr>
            <a:xfrm>
              <a:off x="251865" y="0"/>
              <a:ext cx="935095" cy="2024063"/>
            </a:xfrm>
            <a:prstGeom prst="rect">
              <a:avLst/>
            </a:prstGeom>
            <a:ln>
              <a:noFill/>
            </a:ln>
            <a:effectLst>
              <a:outerShdw blurRad="292100" dist="139700" dir="2700000" algn="tl" rotWithShape="0">
                <a:srgbClr val="333333">
                  <a:alpha val="65000"/>
                </a:srgbClr>
              </a:outerShdw>
            </a:effectLst>
          </p:spPr>
        </p:pic>
        <p:pic>
          <p:nvPicPr>
            <p:cNvPr id="10" name="Рисунок 9" descr="0_70b92_aa0ea38a_S.jpg"/>
            <p:cNvPicPr>
              <a:picLocks noChangeAspect="1"/>
            </p:cNvPicPr>
            <p:nvPr/>
          </p:nvPicPr>
          <p:blipFill>
            <a:blip r:embed="rId7"/>
            <a:stretch>
              <a:fillRect/>
            </a:stretch>
          </p:blipFill>
          <p:spPr>
            <a:xfrm>
              <a:off x="-563" y="0"/>
              <a:ext cx="866828" cy="1354138"/>
            </a:xfrm>
            <a:prstGeom prst="rect">
              <a:avLst/>
            </a:prstGeom>
            <a:ln>
              <a:noFill/>
            </a:ln>
            <a:effectLst>
              <a:outerShdw blurRad="292100" dist="139700" dir="2700000" algn="tl" rotWithShape="0">
                <a:srgbClr val="333333">
                  <a:alpha val="65000"/>
                </a:srgbClr>
              </a:outerShdw>
            </a:effectLst>
          </p:spPr>
        </p:pic>
        <p:pic>
          <p:nvPicPr>
            <p:cNvPr id="11" name="Рисунок 13" descr="0d133ace4f053415cf339bfd32f38f61.jpg"/>
            <p:cNvPicPr>
              <a:picLocks noChangeAspect="1"/>
            </p:cNvPicPr>
            <p:nvPr/>
          </p:nvPicPr>
          <p:blipFill>
            <a:blip r:embed="rId8"/>
            <a:srcRect/>
            <a:stretch>
              <a:fillRect/>
            </a:stretch>
          </p:blipFill>
          <p:spPr bwMode="auto">
            <a:xfrm>
              <a:off x="899592" y="5445224"/>
              <a:ext cx="7920880" cy="1188709"/>
            </a:xfrm>
            <a:prstGeom prst="rect">
              <a:avLst/>
            </a:prstGeom>
            <a:noFill/>
            <a:ln w="9525">
              <a:noFill/>
              <a:miter lim="800000"/>
              <a:headEnd/>
              <a:tailEnd/>
            </a:ln>
          </p:spPr>
        </p:pic>
        <p:pic>
          <p:nvPicPr>
            <p:cNvPr id="12" name="Рисунок 14" descr="0_81b58_5e7e0a01_XL.png"/>
            <p:cNvPicPr>
              <a:picLocks noChangeAspect="1"/>
            </p:cNvPicPr>
            <p:nvPr/>
          </p:nvPicPr>
          <p:blipFill>
            <a:blip r:embed="rId9"/>
            <a:srcRect/>
            <a:stretch>
              <a:fillRect/>
            </a:stretch>
          </p:blipFill>
          <p:spPr bwMode="auto">
            <a:xfrm>
              <a:off x="2843808" y="5517232"/>
              <a:ext cx="4224755" cy="607309"/>
            </a:xfrm>
            <a:prstGeom prst="rect">
              <a:avLst/>
            </a:prstGeom>
            <a:noFill/>
            <a:ln w="9525">
              <a:noFill/>
              <a:miter lim="800000"/>
              <a:headEnd/>
              <a:tailEnd/>
            </a:ln>
          </p:spPr>
        </p:pic>
      </p:grpSp>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13" name="Дата 3"/>
          <p:cNvSpPr>
            <a:spLocks noGrp="1"/>
          </p:cNvSpPr>
          <p:nvPr>
            <p:ph type="dt" sz="half" idx="10"/>
          </p:nvPr>
        </p:nvSpPr>
        <p:spPr/>
        <p:txBody>
          <a:bodyPr/>
          <a:lstStyle>
            <a:lvl1pPr>
              <a:defRPr/>
            </a:lvl1pPr>
          </a:lstStyle>
          <a:p>
            <a:pPr>
              <a:defRPr/>
            </a:pPr>
            <a:endParaRPr lang="ru-RU"/>
          </a:p>
        </p:txBody>
      </p:sp>
      <p:sp>
        <p:nvSpPr>
          <p:cNvPr id="14" name="Нижний колонтитул 4"/>
          <p:cNvSpPr>
            <a:spLocks noGrp="1"/>
          </p:cNvSpPr>
          <p:nvPr>
            <p:ph type="ftr" sz="quarter" idx="11"/>
          </p:nvPr>
        </p:nvSpPr>
        <p:spPr/>
        <p:txBody>
          <a:bodyPr/>
          <a:lstStyle>
            <a:lvl1pPr>
              <a:defRPr/>
            </a:lvl1pPr>
          </a:lstStyle>
          <a:p>
            <a:pPr>
              <a:defRPr/>
            </a:pPr>
            <a:endParaRPr lang="ru-RU"/>
          </a:p>
        </p:txBody>
      </p:sp>
      <p:sp>
        <p:nvSpPr>
          <p:cNvPr id="15" name="Номер слайда 5"/>
          <p:cNvSpPr>
            <a:spLocks noGrp="1"/>
          </p:cNvSpPr>
          <p:nvPr>
            <p:ph type="sldNum" sz="quarter" idx="12"/>
          </p:nvPr>
        </p:nvSpPr>
        <p:spPr/>
        <p:txBody>
          <a:bodyPr/>
          <a:lstStyle>
            <a:lvl1pPr>
              <a:defRPr/>
            </a:lvl1pPr>
          </a:lstStyle>
          <a:p>
            <a:pPr>
              <a:defRPr/>
            </a:pPr>
            <a:fld id="{1F61D61E-DB68-446D-9576-56A0C1F8D402}" type="slidenum">
              <a:rPr lang="ru-RU"/>
              <a:pPr>
                <a:defRPr/>
              </a:pPr>
              <a:t>‹#›</a:t>
            </a:fld>
            <a:endParaRPr lang="ru-RU"/>
          </a:p>
        </p:txBody>
      </p:sp>
    </p:spTree>
  </p:cSld>
  <p:clrMapOvr>
    <a:masterClrMapping/>
  </p:clrMapOvr>
  <p:transition>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grpSp>
        <p:nvGrpSpPr>
          <p:cNvPr id="4" name="Группа 6"/>
          <p:cNvGrpSpPr>
            <a:grpSpLocks/>
          </p:cNvGrpSpPr>
          <p:nvPr/>
        </p:nvGrpSpPr>
        <p:grpSpPr bwMode="auto">
          <a:xfrm>
            <a:off x="0" y="0"/>
            <a:ext cx="9144000" cy="7029450"/>
            <a:chOff x="0" y="0"/>
            <a:chExt cx="9144000" cy="7029400"/>
          </a:xfrm>
        </p:grpSpPr>
        <p:pic>
          <p:nvPicPr>
            <p:cNvPr id="5" name="Рисунок 4"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6" name="Рисунок 5"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7" name="Рисунок 9" descr="0_7dc2c_e9a01653_S.jpg"/>
            <p:cNvPicPr>
              <a:picLocks noChangeAspect="1"/>
            </p:cNvPicPr>
            <p:nvPr/>
          </p:nvPicPr>
          <p:blipFill>
            <a:blip r:embed="rId4"/>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Дата 3"/>
          <p:cNvSpPr>
            <a:spLocks noGrp="1"/>
          </p:cNvSpPr>
          <p:nvPr>
            <p:ph type="dt" sz="half" idx="10"/>
          </p:nvPr>
        </p:nvSpPr>
        <p:spPr/>
        <p:txBody>
          <a:bodyPr/>
          <a:lstStyle>
            <a:lvl1pPr>
              <a:defRPr/>
            </a:lvl1pPr>
          </a:lstStyle>
          <a:p>
            <a:pPr>
              <a:defRPr/>
            </a:pPr>
            <a:endParaRPr lang="ru-RU"/>
          </a:p>
        </p:txBody>
      </p:sp>
      <p:sp>
        <p:nvSpPr>
          <p:cNvPr id="9" name="Нижний колонтитул 4"/>
          <p:cNvSpPr>
            <a:spLocks noGrp="1"/>
          </p:cNvSpPr>
          <p:nvPr>
            <p:ph type="ftr" sz="quarter" idx="11"/>
          </p:nvPr>
        </p:nvSpPr>
        <p:spPr/>
        <p:txBody>
          <a:bodyPr/>
          <a:lstStyle>
            <a:lvl1pPr>
              <a:defRPr/>
            </a:lvl1pPr>
          </a:lstStyle>
          <a:p>
            <a:pPr>
              <a:defRPr/>
            </a:pPr>
            <a:endParaRPr lang="ru-RU"/>
          </a:p>
        </p:txBody>
      </p:sp>
      <p:sp>
        <p:nvSpPr>
          <p:cNvPr id="10" name="Номер слайда 5"/>
          <p:cNvSpPr>
            <a:spLocks noGrp="1"/>
          </p:cNvSpPr>
          <p:nvPr>
            <p:ph type="sldNum" sz="quarter" idx="12"/>
          </p:nvPr>
        </p:nvSpPr>
        <p:spPr/>
        <p:txBody>
          <a:bodyPr/>
          <a:lstStyle>
            <a:lvl1pPr>
              <a:defRPr/>
            </a:lvl1pPr>
          </a:lstStyle>
          <a:p>
            <a:pPr>
              <a:defRPr/>
            </a:pPr>
            <a:fld id="{1EACA920-6FC2-4511-B85F-A5C67B5F80FC}" type="slidenum">
              <a:rPr lang="ru-RU"/>
              <a:pPr>
                <a:defRPr/>
              </a:pPr>
              <a:t>‹#›</a:t>
            </a:fld>
            <a:endParaRPr lang="ru-RU"/>
          </a:p>
        </p:txBody>
      </p:sp>
    </p:spTree>
  </p:cSld>
  <p:clrMapOvr>
    <a:masterClrMapping/>
  </p:clrMapOvr>
  <p:transition>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grpSp>
        <p:nvGrpSpPr>
          <p:cNvPr id="4" name="Группа 6"/>
          <p:cNvGrpSpPr>
            <a:grpSpLocks/>
          </p:cNvGrpSpPr>
          <p:nvPr/>
        </p:nvGrpSpPr>
        <p:grpSpPr bwMode="auto">
          <a:xfrm>
            <a:off x="0" y="0"/>
            <a:ext cx="9144000" cy="7029450"/>
            <a:chOff x="0" y="0"/>
            <a:chExt cx="9144000" cy="7029400"/>
          </a:xfrm>
        </p:grpSpPr>
        <p:pic>
          <p:nvPicPr>
            <p:cNvPr id="5" name="Рисунок 4"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6" name="Рисунок 5"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7" name="Рисунок 9" descr="0_7dc2c_e9a01653_S.jpg"/>
            <p:cNvPicPr>
              <a:picLocks noChangeAspect="1"/>
            </p:cNvPicPr>
            <p:nvPr/>
          </p:nvPicPr>
          <p:blipFill>
            <a:blip r:embed="rId4"/>
            <a:srcRect/>
            <a:stretch>
              <a:fillRect/>
            </a:stretch>
          </p:blipFill>
          <p:spPr bwMode="auto">
            <a:xfrm>
              <a:off x="395536" y="332656"/>
              <a:ext cx="1057248" cy="725977"/>
            </a:xfrm>
            <a:prstGeom prst="rect">
              <a:avLst/>
            </a:prstGeom>
            <a:noFill/>
            <a:ln w="9525">
              <a:noFill/>
              <a:miter lim="800000"/>
              <a:headEnd/>
              <a:tailEnd/>
            </a:ln>
          </p:spPr>
        </p:pic>
      </p:grpSp>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Дата 3"/>
          <p:cNvSpPr>
            <a:spLocks noGrp="1"/>
          </p:cNvSpPr>
          <p:nvPr>
            <p:ph type="dt" sz="half" idx="10"/>
          </p:nvPr>
        </p:nvSpPr>
        <p:spPr/>
        <p:txBody>
          <a:bodyPr/>
          <a:lstStyle>
            <a:lvl1pPr>
              <a:defRPr/>
            </a:lvl1pPr>
          </a:lstStyle>
          <a:p>
            <a:pPr>
              <a:defRPr/>
            </a:pPr>
            <a:endParaRPr lang="ru-RU"/>
          </a:p>
        </p:txBody>
      </p:sp>
      <p:sp>
        <p:nvSpPr>
          <p:cNvPr id="9" name="Нижний колонтитул 4"/>
          <p:cNvSpPr>
            <a:spLocks noGrp="1"/>
          </p:cNvSpPr>
          <p:nvPr>
            <p:ph type="ftr" sz="quarter" idx="11"/>
          </p:nvPr>
        </p:nvSpPr>
        <p:spPr/>
        <p:txBody>
          <a:bodyPr/>
          <a:lstStyle>
            <a:lvl1pPr>
              <a:defRPr/>
            </a:lvl1pPr>
          </a:lstStyle>
          <a:p>
            <a:pPr>
              <a:defRPr/>
            </a:pPr>
            <a:endParaRPr lang="ru-RU"/>
          </a:p>
        </p:txBody>
      </p:sp>
      <p:sp>
        <p:nvSpPr>
          <p:cNvPr id="10" name="Номер слайда 5"/>
          <p:cNvSpPr>
            <a:spLocks noGrp="1"/>
          </p:cNvSpPr>
          <p:nvPr>
            <p:ph type="sldNum" sz="quarter" idx="12"/>
          </p:nvPr>
        </p:nvSpPr>
        <p:spPr/>
        <p:txBody>
          <a:bodyPr/>
          <a:lstStyle>
            <a:lvl1pPr>
              <a:defRPr/>
            </a:lvl1pPr>
          </a:lstStyle>
          <a:p>
            <a:pPr>
              <a:defRPr/>
            </a:pPr>
            <a:fld id="{9625C308-DD89-4DF8-9E0E-7F609EB06A43}" type="slidenum">
              <a:rPr lang="ru-RU"/>
              <a:pPr>
                <a:defRPr/>
              </a:pPr>
              <a:t>‹#›</a:t>
            </a:fld>
            <a:endParaRPr lang="ru-RU"/>
          </a:p>
        </p:txBody>
      </p:sp>
    </p:spTree>
  </p:cSld>
  <p:clrMapOvr>
    <a:masterClrMapping/>
  </p:clrMapOvr>
  <p:transition>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grpSp>
        <p:nvGrpSpPr>
          <p:cNvPr id="4" name="Группа 6"/>
          <p:cNvGrpSpPr>
            <a:grpSpLocks/>
          </p:cNvGrpSpPr>
          <p:nvPr/>
        </p:nvGrpSpPr>
        <p:grpSpPr bwMode="auto">
          <a:xfrm>
            <a:off x="0" y="0"/>
            <a:ext cx="9144000" cy="7029450"/>
            <a:chOff x="0" y="0"/>
            <a:chExt cx="9144000" cy="7029400"/>
          </a:xfrm>
        </p:grpSpPr>
        <p:pic>
          <p:nvPicPr>
            <p:cNvPr id="5" name="Рисунок 4"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6" name="Рисунок 5"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7" name="Рисунок 9" descr="0_7dc2c_e9a01653_S.jpg"/>
            <p:cNvPicPr>
              <a:picLocks noChangeAspect="1"/>
            </p:cNvPicPr>
            <p:nvPr/>
          </p:nvPicPr>
          <p:blipFill>
            <a:blip r:embed="rId4"/>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Дата 3"/>
          <p:cNvSpPr>
            <a:spLocks noGrp="1"/>
          </p:cNvSpPr>
          <p:nvPr>
            <p:ph type="dt" sz="half" idx="10"/>
          </p:nvPr>
        </p:nvSpPr>
        <p:spPr/>
        <p:txBody>
          <a:bodyPr/>
          <a:lstStyle>
            <a:lvl1pPr>
              <a:defRPr/>
            </a:lvl1pPr>
          </a:lstStyle>
          <a:p>
            <a:pPr>
              <a:defRPr/>
            </a:pPr>
            <a:endParaRPr lang="ru-RU"/>
          </a:p>
        </p:txBody>
      </p:sp>
      <p:sp>
        <p:nvSpPr>
          <p:cNvPr id="9" name="Нижний колонтитул 4"/>
          <p:cNvSpPr>
            <a:spLocks noGrp="1"/>
          </p:cNvSpPr>
          <p:nvPr>
            <p:ph type="ftr" sz="quarter" idx="11"/>
          </p:nvPr>
        </p:nvSpPr>
        <p:spPr/>
        <p:txBody>
          <a:bodyPr/>
          <a:lstStyle>
            <a:lvl1pPr>
              <a:defRPr/>
            </a:lvl1pPr>
          </a:lstStyle>
          <a:p>
            <a:pPr>
              <a:defRPr/>
            </a:pPr>
            <a:endParaRPr lang="ru-RU"/>
          </a:p>
        </p:txBody>
      </p:sp>
      <p:sp>
        <p:nvSpPr>
          <p:cNvPr id="10" name="Номер слайда 5"/>
          <p:cNvSpPr>
            <a:spLocks noGrp="1"/>
          </p:cNvSpPr>
          <p:nvPr>
            <p:ph type="sldNum" sz="quarter" idx="12"/>
          </p:nvPr>
        </p:nvSpPr>
        <p:spPr/>
        <p:txBody>
          <a:bodyPr/>
          <a:lstStyle>
            <a:lvl1pPr>
              <a:defRPr/>
            </a:lvl1pPr>
          </a:lstStyle>
          <a:p>
            <a:pPr>
              <a:defRPr/>
            </a:pPr>
            <a:fld id="{0426B39F-C19C-4601-B322-9EBC79C43B94}" type="slidenum">
              <a:rPr lang="ru-RU"/>
              <a:pPr>
                <a:defRPr/>
              </a:pPr>
              <a:t>‹#›</a:t>
            </a:fld>
            <a:endParaRPr lang="ru-RU"/>
          </a:p>
        </p:txBody>
      </p:sp>
    </p:spTree>
  </p:cSld>
  <p:clrMapOvr>
    <a:masterClrMapping/>
  </p:clrMapOvr>
  <p:transition>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grpSp>
        <p:nvGrpSpPr>
          <p:cNvPr id="4" name="Группа 6"/>
          <p:cNvGrpSpPr>
            <a:grpSpLocks/>
          </p:cNvGrpSpPr>
          <p:nvPr/>
        </p:nvGrpSpPr>
        <p:grpSpPr bwMode="auto">
          <a:xfrm>
            <a:off x="0" y="0"/>
            <a:ext cx="9144000" cy="7029450"/>
            <a:chOff x="0" y="0"/>
            <a:chExt cx="9144000" cy="7029400"/>
          </a:xfrm>
        </p:grpSpPr>
        <p:pic>
          <p:nvPicPr>
            <p:cNvPr id="5" name="Рисунок 4"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6" name="Рисунок 5"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7" name="Рисунок 9" descr="0_7dc2c_e9a01653_S.jpg"/>
            <p:cNvPicPr>
              <a:picLocks noChangeAspect="1"/>
            </p:cNvPicPr>
            <p:nvPr/>
          </p:nvPicPr>
          <p:blipFill>
            <a:blip r:embed="rId4"/>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Дата 3"/>
          <p:cNvSpPr>
            <a:spLocks noGrp="1"/>
          </p:cNvSpPr>
          <p:nvPr>
            <p:ph type="dt" sz="half" idx="10"/>
          </p:nvPr>
        </p:nvSpPr>
        <p:spPr/>
        <p:txBody>
          <a:bodyPr/>
          <a:lstStyle>
            <a:lvl1pPr>
              <a:defRPr/>
            </a:lvl1pPr>
          </a:lstStyle>
          <a:p>
            <a:pPr>
              <a:defRPr/>
            </a:pPr>
            <a:endParaRPr lang="ru-RU"/>
          </a:p>
        </p:txBody>
      </p:sp>
      <p:sp>
        <p:nvSpPr>
          <p:cNvPr id="9" name="Нижний колонтитул 4"/>
          <p:cNvSpPr>
            <a:spLocks noGrp="1"/>
          </p:cNvSpPr>
          <p:nvPr>
            <p:ph type="ftr" sz="quarter" idx="11"/>
          </p:nvPr>
        </p:nvSpPr>
        <p:spPr/>
        <p:txBody>
          <a:bodyPr/>
          <a:lstStyle>
            <a:lvl1pPr>
              <a:defRPr/>
            </a:lvl1pPr>
          </a:lstStyle>
          <a:p>
            <a:pPr>
              <a:defRPr/>
            </a:pPr>
            <a:endParaRPr lang="ru-RU"/>
          </a:p>
        </p:txBody>
      </p:sp>
      <p:sp>
        <p:nvSpPr>
          <p:cNvPr id="10" name="Номер слайда 5"/>
          <p:cNvSpPr>
            <a:spLocks noGrp="1"/>
          </p:cNvSpPr>
          <p:nvPr>
            <p:ph type="sldNum" sz="quarter" idx="12"/>
          </p:nvPr>
        </p:nvSpPr>
        <p:spPr/>
        <p:txBody>
          <a:bodyPr/>
          <a:lstStyle>
            <a:lvl1pPr>
              <a:defRPr/>
            </a:lvl1pPr>
          </a:lstStyle>
          <a:p>
            <a:pPr>
              <a:defRPr/>
            </a:pPr>
            <a:fld id="{C20E2C9D-1F19-4B95-B872-BB099EF2C2D2}" type="slidenum">
              <a:rPr lang="ru-RU"/>
              <a:pPr>
                <a:defRPr/>
              </a:pPr>
              <a:t>‹#›</a:t>
            </a:fld>
            <a:endParaRPr lang="ru-RU"/>
          </a:p>
        </p:txBody>
      </p:sp>
    </p:spTree>
  </p:cSld>
  <p:clrMapOvr>
    <a:masterClrMapping/>
  </p:clrMapOvr>
  <p:transition>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grpSp>
        <p:nvGrpSpPr>
          <p:cNvPr id="5" name="Группа 6"/>
          <p:cNvGrpSpPr>
            <a:grpSpLocks/>
          </p:cNvGrpSpPr>
          <p:nvPr/>
        </p:nvGrpSpPr>
        <p:grpSpPr bwMode="auto">
          <a:xfrm>
            <a:off x="0" y="0"/>
            <a:ext cx="9144000" cy="7029450"/>
            <a:chOff x="0" y="0"/>
            <a:chExt cx="9144000" cy="7029400"/>
          </a:xfrm>
        </p:grpSpPr>
        <p:pic>
          <p:nvPicPr>
            <p:cNvPr id="6" name="Рисунок 5"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7" name="Рисунок 6"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8" name="Рисунок 9" descr="0_7dc2c_e9a01653_S.jpg"/>
            <p:cNvPicPr>
              <a:picLocks noChangeAspect="1"/>
            </p:cNvPicPr>
            <p:nvPr/>
          </p:nvPicPr>
          <p:blipFill>
            <a:blip r:embed="rId4"/>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Дата 4"/>
          <p:cNvSpPr>
            <a:spLocks noGrp="1"/>
          </p:cNvSpPr>
          <p:nvPr>
            <p:ph type="dt" sz="half" idx="10"/>
          </p:nvPr>
        </p:nvSpPr>
        <p:spPr/>
        <p:txBody>
          <a:bodyPr/>
          <a:lstStyle>
            <a:lvl1pPr>
              <a:defRPr/>
            </a:lvl1pPr>
          </a:lstStyle>
          <a:p>
            <a:pPr>
              <a:defRPr/>
            </a:pPr>
            <a:endParaRPr lang="ru-RU"/>
          </a:p>
        </p:txBody>
      </p:sp>
      <p:sp>
        <p:nvSpPr>
          <p:cNvPr id="10" name="Нижний колонтитул 5"/>
          <p:cNvSpPr>
            <a:spLocks noGrp="1"/>
          </p:cNvSpPr>
          <p:nvPr>
            <p:ph type="ftr" sz="quarter" idx="11"/>
          </p:nvPr>
        </p:nvSpPr>
        <p:spPr/>
        <p:txBody>
          <a:bodyPr/>
          <a:lstStyle>
            <a:lvl1pPr>
              <a:defRPr/>
            </a:lvl1pPr>
          </a:lstStyle>
          <a:p>
            <a:pPr>
              <a:defRPr/>
            </a:pPr>
            <a:endParaRPr lang="ru-RU"/>
          </a:p>
        </p:txBody>
      </p:sp>
      <p:sp>
        <p:nvSpPr>
          <p:cNvPr id="11" name="Номер слайда 6"/>
          <p:cNvSpPr>
            <a:spLocks noGrp="1"/>
          </p:cNvSpPr>
          <p:nvPr>
            <p:ph type="sldNum" sz="quarter" idx="12"/>
          </p:nvPr>
        </p:nvSpPr>
        <p:spPr/>
        <p:txBody>
          <a:bodyPr/>
          <a:lstStyle>
            <a:lvl1pPr>
              <a:defRPr/>
            </a:lvl1pPr>
          </a:lstStyle>
          <a:p>
            <a:pPr>
              <a:defRPr/>
            </a:pPr>
            <a:fld id="{8076F143-F527-47D8-9079-15CD0A268CA8}" type="slidenum">
              <a:rPr lang="ru-RU"/>
              <a:pPr>
                <a:defRPr/>
              </a:pPr>
              <a:t>‹#›</a:t>
            </a:fld>
            <a:endParaRPr lang="ru-RU"/>
          </a:p>
        </p:txBody>
      </p:sp>
    </p:spTree>
  </p:cSld>
  <p:clrMapOvr>
    <a:masterClrMapping/>
  </p:clrMapOvr>
  <p:transition>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grpSp>
        <p:nvGrpSpPr>
          <p:cNvPr id="7" name="Группа 6"/>
          <p:cNvGrpSpPr>
            <a:grpSpLocks/>
          </p:cNvGrpSpPr>
          <p:nvPr/>
        </p:nvGrpSpPr>
        <p:grpSpPr bwMode="auto">
          <a:xfrm>
            <a:off x="0" y="0"/>
            <a:ext cx="9144000" cy="7029450"/>
            <a:chOff x="0" y="0"/>
            <a:chExt cx="9144000" cy="7029400"/>
          </a:xfrm>
        </p:grpSpPr>
        <p:pic>
          <p:nvPicPr>
            <p:cNvPr id="8" name="Рисунок 7"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9" name="Рисунок 8"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10" name="Рисунок 9" descr="0_7dc2c_e9a01653_S.jpg"/>
            <p:cNvPicPr>
              <a:picLocks noChangeAspect="1"/>
            </p:cNvPicPr>
            <p:nvPr/>
          </p:nvPicPr>
          <p:blipFill>
            <a:blip r:embed="rId4"/>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1" name="Дата 6"/>
          <p:cNvSpPr>
            <a:spLocks noGrp="1"/>
          </p:cNvSpPr>
          <p:nvPr>
            <p:ph type="dt" sz="half" idx="10"/>
          </p:nvPr>
        </p:nvSpPr>
        <p:spPr/>
        <p:txBody>
          <a:bodyPr/>
          <a:lstStyle>
            <a:lvl1pPr>
              <a:defRPr/>
            </a:lvl1pPr>
          </a:lstStyle>
          <a:p>
            <a:pPr>
              <a:defRPr/>
            </a:pPr>
            <a:endParaRPr lang="ru-RU"/>
          </a:p>
        </p:txBody>
      </p:sp>
      <p:sp>
        <p:nvSpPr>
          <p:cNvPr id="12" name="Нижний колонтитул 7"/>
          <p:cNvSpPr>
            <a:spLocks noGrp="1"/>
          </p:cNvSpPr>
          <p:nvPr>
            <p:ph type="ftr" sz="quarter" idx="11"/>
          </p:nvPr>
        </p:nvSpPr>
        <p:spPr/>
        <p:txBody>
          <a:bodyPr/>
          <a:lstStyle>
            <a:lvl1pPr>
              <a:defRPr/>
            </a:lvl1pPr>
          </a:lstStyle>
          <a:p>
            <a:pPr>
              <a:defRPr/>
            </a:pPr>
            <a:endParaRPr lang="ru-RU"/>
          </a:p>
        </p:txBody>
      </p:sp>
      <p:sp>
        <p:nvSpPr>
          <p:cNvPr id="13" name="Номер слайда 8"/>
          <p:cNvSpPr>
            <a:spLocks noGrp="1"/>
          </p:cNvSpPr>
          <p:nvPr>
            <p:ph type="sldNum" sz="quarter" idx="12"/>
          </p:nvPr>
        </p:nvSpPr>
        <p:spPr/>
        <p:txBody>
          <a:bodyPr/>
          <a:lstStyle>
            <a:lvl1pPr>
              <a:defRPr/>
            </a:lvl1pPr>
          </a:lstStyle>
          <a:p>
            <a:pPr>
              <a:defRPr/>
            </a:pPr>
            <a:fld id="{DE566B54-B591-4A6F-94E5-8FC74F05EF0C}" type="slidenum">
              <a:rPr lang="ru-RU"/>
              <a:pPr>
                <a:defRPr/>
              </a:pPr>
              <a:t>‹#›</a:t>
            </a:fld>
            <a:endParaRPr lang="ru-RU"/>
          </a:p>
        </p:txBody>
      </p:sp>
    </p:spTree>
  </p:cSld>
  <p:clrMapOvr>
    <a:masterClrMapping/>
  </p:clrMapOvr>
  <p:transition>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grpSp>
        <p:nvGrpSpPr>
          <p:cNvPr id="3" name="Группа 6"/>
          <p:cNvGrpSpPr>
            <a:grpSpLocks/>
          </p:cNvGrpSpPr>
          <p:nvPr/>
        </p:nvGrpSpPr>
        <p:grpSpPr bwMode="auto">
          <a:xfrm>
            <a:off x="0" y="0"/>
            <a:ext cx="9144000" cy="7029450"/>
            <a:chOff x="0" y="0"/>
            <a:chExt cx="9144000" cy="7029400"/>
          </a:xfrm>
        </p:grpSpPr>
        <p:pic>
          <p:nvPicPr>
            <p:cNvPr id="4" name="Рисунок 3"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5" name="Рисунок 4"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6" name="Рисунок 9" descr="0_7dc2c_e9a01653_S.jpg"/>
            <p:cNvPicPr>
              <a:picLocks noChangeAspect="1"/>
            </p:cNvPicPr>
            <p:nvPr/>
          </p:nvPicPr>
          <p:blipFill>
            <a:blip r:embed="rId4"/>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7" name="Дата 2"/>
          <p:cNvSpPr>
            <a:spLocks noGrp="1"/>
          </p:cNvSpPr>
          <p:nvPr>
            <p:ph type="dt" sz="half" idx="10"/>
          </p:nvPr>
        </p:nvSpPr>
        <p:spPr/>
        <p:txBody>
          <a:bodyPr/>
          <a:lstStyle>
            <a:lvl1pPr>
              <a:defRPr/>
            </a:lvl1pPr>
          </a:lstStyle>
          <a:p>
            <a:pPr>
              <a:defRPr/>
            </a:pPr>
            <a:endParaRPr lang="ru-RU"/>
          </a:p>
        </p:txBody>
      </p:sp>
      <p:sp>
        <p:nvSpPr>
          <p:cNvPr id="8" name="Нижний колонтитул 3"/>
          <p:cNvSpPr>
            <a:spLocks noGrp="1"/>
          </p:cNvSpPr>
          <p:nvPr>
            <p:ph type="ftr" sz="quarter" idx="11"/>
          </p:nvPr>
        </p:nvSpPr>
        <p:spPr/>
        <p:txBody>
          <a:bodyPr/>
          <a:lstStyle>
            <a:lvl1pPr>
              <a:defRPr/>
            </a:lvl1pPr>
          </a:lstStyle>
          <a:p>
            <a:pPr>
              <a:defRPr/>
            </a:pPr>
            <a:endParaRPr lang="ru-RU"/>
          </a:p>
        </p:txBody>
      </p:sp>
      <p:sp>
        <p:nvSpPr>
          <p:cNvPr id="9" name="Номер слайда 4"/>
          <p:cNvSpPr>
            <a:spLocks noGrp="1"/>
          </p:cNvSpPr>
          <p:nvPr>
            <p:ph type="sldNum" sz="quarter" idx="12"/>
          </p:nvPr>
        </p:nvSpPr>
        <p:spPr/>
        <p:txBody>
          <a:bodyPr/>
          <a:lstStyle>
            <a:lvl1pPr>
              <a:defRPr/>
            </a:lvl1pPr>
          </a:lstStyle>
          <a:p>
            <a:pPr>
              <a:defRPr/>
            </a:pPr>
            <a:fld id="{2F29082F-3D0C-44D0-8855-7AF08591C86D}" type="slidenum">
              <a:rPr lang="ru-RU"/>
              <a:pPr>
                <a:defRPr/>
              </a:pPr>
              <a:t>‹#›</a:t>
            </a:fld>
            <a:endParaRPr lang="ru-RU"/>
          </a:p>
        </p:txBody>
      </p:sp>
    </p:spTree>
  </p:cSld>
  <p:clrMapOvr>
    <a:masterClrMapping/>
  </p:clrMapOvr>
  <p:transition>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grpSp>
        <p:nvGrpSpPr>
          <p:cNvPr id="2" name="Группа 6"/>
          <p:cNvGrpSpPr>
            <a:grpSpLocks/>
          </p:cNvGrpSpPr>
          <p:nvPr/>
        </p:nvGrpSpPr>
        <p:grpSpPr bwMode="auto">
          <a:xfrm>
            <a:off x="0" y="0"/>
            <a:ext cx="9144000" cy="7029450"/>
            <a:chOff x="0" y="0"/>
            <a:chExt cx="9144000" cy="7029400"/>
          </a:xfrm>
        </p:grpSpPr>
        <p:pic>
          <p:nvPicPr>
            <p:cNvPr id="3" name="Рисунок 2"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4" name="Рисунок 3"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5" name="Рисунок 9" descr="0_7dc2c_e9a01653_S.jpg"/>
            <p:cNvPicPr>
              <a:picLocks noChangeAspect="1"/>
            </p:cNvPicPr>
            <p:nvPr/>
          </p:nvPicPr>
          <p:blipFill>
            <a:blip r:embed="rId4"/>
            <a:srcRect/>
            <a:stretch>
              <a:fillRect/>
            </a:stretch>
          </p:blipFill>
          <p:spPr bwMode="auto">
            <a:xfrm>
              <a:off x="395536" y="332656"/>
              <a:ext cx="1057248" cy="725977"/>
            </a:xfrm>
            <a:prstGeom prst="rect">
              <a:avLst/>
            </a:prstGeom>
            <a:noFill/>
            <a:ln w="9525">
              <a:noFill/>
              <a:miter lim="800000"/>
              <a:headEnd/>
              <a:tailEnd/>
            </a:ln>
          </p:spPr>
        </p:pic>
      </p:grpSp>
      <p:sp>
        <p:nvSpPr>
          <p:cNvPr id="6" name="Дата 1"/>
          <p:cNvSpPr>
            <a:spLocks noGrp="1"/>
          </p:cNvSpPr>
          <p:nvPr>
            <p:ph type="dt" sz="half" idx="10"/>
          </p:nvPr>
        </p:nvSpPr>
        <p:spPr/>
        <p:txBody>
          <a:bodyPr/>
          <a:lstStyle>
            <a:lvl1pPr>
              <a:defRPr/>
            </a:lvl1pPr>
          </a:lstStyle>
          <a:p>
            <a:pPr>
              <a:defRPr/>
            </a:pPr>
            <a:endParaRPr lang="ru-RU"/>
          </a:p>
        </p:txBody>
      </p:sp>
      <p:sp>
        <p:nvSpPr>
          <p:cNvPr id="7" name="Нижний колонтитул 2"/>
          <p:cNvSpPr>
            <a:spLocks noGrp="1"/>
          </p:cNvSpPr>
          <p:nvPr>
            <p:ph type="ftr" sz="quarter" idx="11"/>
          </p:nvPr>
        </p:nvSpPr>
        <p:spPr/>
        <p:txBody>
          <a:bodyPr/>
          <a:lstStyle>
            <a:lvl1pPr>
              <a:defRPr/>
            </a:lvl1pPr>
          </a:lstStyle>
          <a:p>
            <a:pPr>
              <a:defRPr/>
            </a:pPr>
            <a:endParaRPr lang="ru-RU"/>
          </a:p>
        </p:txBody>
      </p:sp>
      <p:sp>
        <p:nvSpPr>
          <p:cNvPr id="8" name="Номер слайда 3"/>
          <p:cNvSpPr>
            <a:spLocks noGrp="1"/>
          </p:cNvSpPr>
          <p:nvPr>
            <p:ph type="sldNum" sz="quarter" idx="12"/>
          </p:nvPr>
        </p:nvSpPr>
        <p:spPr/>
        <p:txBody>
          <a:bodyPr/>
          <a:lstStyle>
            <a:lvl1pPr>
              <a:defRPr/>
            </a:lvl1pPr>
          </a:lstStyle>
          <a:p>
            <a:pPr>
              <a:defRPr/>
            </a:pPr>
            <a:fld id="{D83F0E6B-3BD3-4CF8-8C69-AD373A74D9CF}" type="slidenum">
              <a:rPr lang="ru-RU"/>
              <a:pPr>
                <a:defRPr/>
              </a:pPr>
              <a:t>‹#›</a:t>
            </a:fld>
            <a:endParaRPr lang="ru-RU"/>
          </a:p>
        </p:txBody>
      </p:sp>
    </p:spTree>
  </p:cSld>
  <p:clrMapOvr>
    <a:masterClrMapping/>
  </p:clrMapOvr>
  <p:transition>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grpSp>
        <p:nvGrpSpPr>
          <p:cNvPr id="5" name="Группа 11"/>
          <p:cNvGrpSpPr>
            <a:grpSpLocks/>
          </p:cNvGrpSpPr>
          <p:nvPr/>
        </p:nvGrpSpPr>
        <p:grpSpPr bwMode="auto">
          <a:xfrm>
            <a:off x="0" y="0"/>
            <a:ext cx="9144000" cy="7029450"/>
            <a:chOff x="0" y="0"/>
            <a:chExt cx="9144000" cy="7029400"/>
          </a:xfrm>
        </p:grpSpPr>
        <p:pic>
          <p:nvPicPr>
            <p:cNvPr id="6" name="Рисунок 5"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7" name="Рисунок 6"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8" name="Рисунок 9" descr="0_7dc2c_e9a01653_S.jpg"/>
            <p:cNvPicPr>
              <a:picLocks noChangeAspect="1"/>
            </p:cNvPicPr>
            <p:nvPr/>
          </p:nvPicPr>
          <p:blipFill>
            <a:blip r:embed="rId4"/>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Дата 4"/>
          <p:cNvSpPr>
            <a:spLocks noGrp="1"/>
          </p:cNvSpPr>
          <p:nvPr>
            <p:ph type="dt" sz="half" idx="10"/>
          </p:nvPr>
        </p:nvSpPr>
        <p:spPr/>
        <p:txBody>
          <a:bodyPr/>
          <a:lstStyle>
            <a:lvl1pPr>
              <a:defRPr/>
            </a:lvl1pPr>
          </a:lstStyle>
          <a:p>
            <a:pPr>
              <a:defRPr/>
            </a:pPr>
            <a:endParaRPr lang="ru-RU"/>
          </a:p>
        </p:txBody>
      </p:sp>
      <p:sp>
        <p:nvSpPr>
          <p:cNvPr id="10" name="Нижний колонтитул 5"/>
          <p:cNvSpPr>
            <a:spLocks noGrp="1"/>
          </p:cNvSpPr>
          <p:nvPr>
            <p:ph type="ftr" sz="quarter" idx="11"/>
          </p:nvPr>
        </p:nvSpPr>
        <p:spPr/>
        <p:txBody>
          <a:bodyPr/>
          <a:lstStyle>
            <a:lvl1pPr>
              <a:defRPr/>
            </a:lvl1pPr>
          </a:lstStyle>
          <a:p>
            <a:pPr>
              <a:defRPr/>
            </a:pPr>
            <a:endParaRPr lang="ru-RU"/>
          </a:p>
        </p:txBody>
      </p:sp>
      <p:sp>
        <p:nvSpPr>
          <p:cNvPr id="11" name="Номер слайда 6"/>
          <p:cNvSpPr>
            <a:spLocks noGrp="1"/>
          </p:cNvSpPr>
          <p:nvPr>
            <p:ph type="sldNum" sz="quarter" idx="12"/>
          </p:nvPr>
        </p:nvSpPr>
        <p:spPr/>
        <p:txBody>
          <a:bodyPr/>
          <a:lstStyle>
            <a:lvl1pPr>
              <a:defRPr/>
            </a:lvl1pPr>
          </a:lstStyle>
          <a:p>
            <a:pPr>
              <a:defRPr/>
            </a:pPr>
            <a:fld id="{3F29EE28-DF52-44F0-8F09-208016C7D6E8}" type="slidenum">
              <a:rPr lang="ru-RU"/>
              <a:pPr>
                <a:defRPr/>
              </a:pPr>
              <a:t>‹#›</a:t>
            </a:fld>
            <a:endParaRPr lang="ru-RU"/>
          </a:p>
        </p:txBody>
      </p:sp>
    </p:spTree>
  </p:cSld>
  <p:clrMapOvr>
    <a:masterClrMapping/>
  </p:clrMapOvr>
  <p:transition>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grpSp>
        <p:nvGrpSpPr>
          <p:cNvPr id="5" name="Группа 6"/>
          <p:cNvGrpSpPr>
            <a:grpSpLocks/>
          </p:cNvGrpSpPr>
          <p:nvPr/>
        </p:nvGrpSpPr>
        <p:grpSpPr bwMode="auto">
          <a:xfrm>
            <a:off x="0" y="0"/>
            <a:ext cx="9144000" cy="7029450"/>
            <a:chOff x="0" y="0"/>
            <a:chExt cx="9144000" cy="7029400"/>
          </a:xfrm>
        </p:grpSpPr>
        <p:pic>
          <p:nvPicPr>
            <p:cNvPr id="6" name="Рисунок 5" descr="uzor_listiki_cvety_1920x1080.jpg"/>
            <p:cNvPicPr>
              <a:picLocks noChangeAspect="1"/>
            </p:cNvPicPr>
            <p:nvPr/>
          </p:nvPicPr>
          <p:blipFill>
            <a:blip r:embed="rId2" cstate="print"/>
            <a:srcRect b="1014"/>
            <a:stretch>
              <a:fillRect/>
            </a:stretch>
          </p:blipFill>
          <p:spPr>
            <a:xfrm>
              <a:off x="0" y="0"/>
              <a:ext cx="9144000" cy="7029400"/>
            </a:xfrm>
            <a:prstGeom prst="rect">
              <a:avLst/>
            </a:prstGeom>
            <a:scene3d>
              <a:camera prst="orthographicFront"/>
              <a:lightRig rig="threePt" dir="t"/>
            </a:scene3d>
            <a:sp3d>
              <a:bevelT/>
            </a:sp3d>
          </p:spPr>
        </p:pic>
        <p:pic>
          <p:nvPicPr>
            <p:cNvPr id="7" name="Рисунок 6" descr="01.jpg"/>
            <p:cNvPicPr>
              <a:picLocks noChangeAspect="1"/>
            </p:cNvPicPr>
            <p:nvPr/>
          </p:nvPicPr>
          <p:blipFill>
            <a:blip r:embed="rId3" cstate="print">
              <a:lum bright="-12000"/>
            </a:blip>
            <a:srcRect b="3801"/>
            <a:stretch>
              <a:fillRect/>
            </a:stretch>
          </p:blipFill>
          <p:spPr>
            <a:xfrm rot="10800000">
              <a:off x="251520" y="188640"/>
              <a:ext cx="8712968" cy="6480720"/>
            </a:xfrm>
            <a:prstGeom prst="roundRect">
              <a:avLst>
                <a:gd name="adj" fmla="val 2751"/>
              </a:avLst>
            </a:prstGeom>
            <a:scene3d>
              <a:camera prst="orthographicFront"/>
              <a:lightRig rig="threePt" dir="t"/>
            </a:scene3d>
            <a:sp3d>
              <a:bevelT w="114300" prst="artDeco"/>
            </a:sp3d>
          </p:spPr>
        </p:pic>
        <p:pic>
          <p:nvPicPr>
            <p:cNvPr id="8" name="Рисунок 9" descr="0_7dc2c_e9a01653_S.jpg"/>
            <p:cNvPicPr>
              <a:picLocks noChangeAspect="1"/>
            </p:cNvPicPr>
            <p:nvPr/>
          </p:nvPicPr>
          <p:blipFill>
            <a:blip r:embed="rId4"/>
            <a:srcRect/>
            <a:stretch>
              <a:fillRect/>
            </a:stretch>
          </p:blipFill>
          <p:spPr bwMode="auto">
            <a:xfrm>
              <a:off x="395536" y="332656"/>
              <a:ext cx="1057248" cy="725977"/>
            </a:xfrm>
            <a:prstGeom prst="rect">
              <a:avLst/>
            </a:prstGeom>
            <a:noFill/>
            <a:ln w="9525">
              <a:noFill/>
              <a:miter lim="800000"/>
              <a:headEnd/>
              <a:tailEnd/>
            </a:ln>
          </p:spPr>
        </p:pic>
      </p:grpSp>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Дата 4"/>
          <p:cNvSpPr>
            <a:spLocks noGrp="1"/>
          </p:cNvSpPr>
          <p:nvPr>
            <p:ph type="dt" sz="half" idx="10"/>
          </p:nvPr>
        </p:nvSpPr>
        <p:spPr/>
        <p:txBody>
          <a:bodyPr/>
          <a:lstStyle>
            <a:lvl1pPr>
              <a:defRPr/>
            </a:lvl1pPr>
          </a:lstStyle>
          <a:p>
            <a:pPr>
              <a:defRPr/>
            </a:pPr>
            <a:endParaRPr lang="ru-RU"/>
          </a:p>
        </p:txBody>
      </p:sp>
      <p:sp>
        <p:nvSpPr>
          <p:cNvPr id="10" name="Нижний колонтитул 5"/>
          <p:cNvSpPr>
            <a:spLocks noGrp="1"/>
          </p:cNvSpPr>
          <p:nvPr>
            <p:ph type="ftr" sz="quarter" idx="11"/>
          </p:nvPr>
        </p:nvSpPr>
        <p:spPr/>
        <p:txBody>
          <a:bodyPr/>
          <a:lstStyle>
            <a:lvl1pPr>
              <a:defRPr/>
            </a:lvl1pPr>
          </a:lstStyle>
          <a:p>
            <a:pPr>
              <a:defRPr/>
            </a:pPr>
            <a:endParaRPr lang="ru-RU"/>
          </a:p>
        </p:txBody>
      </p:sp>
      <p:sp>
        <p:nvSpPr>
          <p:cNvPr id="11" name="Номер слайда 6"/>
          <p:cNvSpPr>
            <a:spLocks noGrp="1"/>
          </p:cNvSpPr>
          <p:nvPr>
            <p:ph type="sldNum" sz="quarter" idx="12"/>
          </p:nvPr>
        </p:nvSpPr>
        <p:spPr/>
        <p:txBody>
          <a:bodyPr/>
          <a:lstStyle>
            <a:lvl1pPr>
              <a:defRPr/>
            </a:lvl1pPr>
          </a:lstStyle>
          <a:p>
            <a:pPr>
              <a:defRPr/>
            </a:pPr>
            <a:fld id="{25E76E92-8C3C-46E5-AFA8-5425C4C167C6}" type="slidenum">
              <a:rPr lang="ru-RU"/>
              <a:pPr>
                <a:defRPr/>
              </a:pPr>
              <a:t>‹#›</a:t>
            </a:fld>
            <a:endParaRPr lang="ru-RU"/>
          </a:p>
        </p:txBody>
      </p:sp>
    </p:spTree>
  </p:cSld>
  <p:clrMapOvr>
    <a:masterClrMapping/>
  </p:clrMapOvr>
  <p:transition>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F648F9-C331-41B3-9CED-3333DAAFADA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ransition>
    <p:pull/>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2.gif"/><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11.png"/><Relationship Id="rId4" Type="http://schemas.openxmlformats.org/officeDocument/2006/relationships/image" Target="../media/image14.jpeg"/><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1.png"/><Relationship Id="rId4" Type="http://schemas.openxmlformats.org/officeDocument/2006/relationships/image" Target="../media/image20.gif"/></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ru.wikipedia.org/wiki/%D0%A4%D0%B0%D0%B9%D0%BB:Portnova_Zina.jpg" TargetMode="External"/><Relationship Id="rId7" Type="http://schemas.openxmlformats.org/officeDocument/2006/relationships/hyperlink" Target="http://ru.wikipedia.org/wiki/%D0%A4%D0%B0%D0%B9%D0%BB:Order_of_Lenin.jpg" TargetMode="Externa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hyperlink" Target="http://go.mail.ru/frame.html?q=%E7%E8%ED%E0%20%EF%EE%F0%F2%ED%EE%E2%E0&amp;rch=l&amp;jsa=1&amp;sf=0&amp;cf=1&amp;type=all" TargetMode="External"/><Relationship Id="rId10" Type="http://schemas.openxmlformats.org/officeDocument/2006/relationships/image" Target="../media/image26.png"/><Relationship Id="rId4" Type="http://schemas.openxmlformats.org/officeDocument/2006/relationships/image" Target="../media/image23.jpeg"/><Relationship Id="rId9" Type="http://schemas.openxmlformats.org/officeDocument/2006/relationships/hyperlink" Target="http://upload.wikimedia.org/wikipedia/commons/e/ef/Hero_of_the_Soviet_Union_medal.pn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8.jpeg"/><Relationship Id="rId7" Type="http://schemas.openxmlformats.org/officeDocument/2006/relationships/hyperlink" Target="http://ru.wikipedia.org/wiki/%D0%A4%D0%B0%D0%B9%D0%BB:Partisan_Medal_1st.jpg" TargetMode="External"/><Relationship Id="rId12"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hyperlink" Target="http://upload.wikimedia.org/wikipedia/commons/e/ef/Hero_of_the_Soviet_Union_medal.png" TargetMode="External"/><Relationship Id="rId5" Type="http://schemas.openxmlformats.org/officeDocument/2006/relationships/hyperlink" Target="http://ru.wikipedia.org/wiki/%D0%A4%D0%B0%D0%B9%D0%BB:Order_of_Lenin.jpg" TargetMode="External"/><Relationship Id="rId10" Type="http://schemas.openxmlformats.org/officeDocument/2006/relationships/image" Target="../media/image31.png"/><Relationship Id="rId4" Type="http://schemas.openxmlformats.org/officeDocument/2006/relationships/image" Target="../media/image29.jpeg"/><Relationship Id="rId9" Type="http://schemas.openxmlformats.org/officeDocument/2006/relationships/hyperlink" Target="http://ru.wikipedia.org/wiki/%D0%A4%D0%B0%D0%B9%D0%BB:Order_of_the_Patriotic_War_(1st_class).png"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ru.wikipedia.org/wiki/%D0%A4%D0%B0%D0%B9%D0%BB:Order_of_Lenin.jpg" TargetMode="External"/><Relationship Id="rId13" Type="http://schemas.openxmlformats.org/officeDocument/2006/relationships/image" Target="../media/image36.jpeg"/><Relationship Id="rId3" Type="http://schemas.openxmlformats.org/officeDocument/2006/relationships/image" Target="../media/image32.jpeg"/><Relationship Id="rId7" Type="http://schemas.openxmlformats.org/officeDocument/2006/relationships/image" Target="../media/image34.jpeg"/><Relationship Id="rId12" Type="http://schemas.openxmlformats.org/officeDocument/2006/relationships/hyperlink" Target="http://ru.wikipedia.org/wiki/%D0%A4%D0%B0%D0%B9%D0%BB:Medal_for_Valor_USSR.jpg" TargetMode="External"/><Relationship Id="rId17" Type="http://schemas.openxmlformats.org/officeDocument/2006/relationships/image" Target="../media/image31.png"/><Relationship Id="rId2" Type="http://schemas.openxmlformats.org/officeDocument/2006/relationships/hyperlink" Target="http://go.mail.ru/frame.html?q=%EC%E0%F0%E0%F2%20%EA%E0%E7%E5%E9&amp;rch=l&amp;jsa=1&amp;sf=0&amp;cf=2&amp;type=all" TargetMode="External"/><Relationship Id="rId16" Type="http://schemas.openxmlformats.org/officeDocument/2006/relationships/hyperlink" Target="http://ru.wikipedia.org/wiki/%D0%A4%D0%B0%D0%B9%D0%BB:Order_of_the_Patriotic_War_(1st_class).png" TargetMode="External"/><Relationship Id="rId1" Type="http://schemas.openxmlformats.org/officeDocument/2006/relationships/slideLayout" Target="../slideLayouts/slideLayout2.xml"/><Relationship Id="rId6" Type="http://schemas.openxmlformats.org/officeDocument/2006/relationships/hyperlink" Target="javascript:window.open('./pic/kaz.jpg','discount1','width=530,height=530,scrollbars');void(0);" TargetMode="External"/><Relationship Id="rId11" Type="http://schemas.openxmlformats.org/officeDocument/2006/relationships/image" Target="../media/image35.jpeg"/><Relationship Id="rId5" Type="http://schemas.openxmlformats.org/officeDocument/2006/relationships/image" Target="../media/image33.jpeg"/><Relationship Id="rId15" Type="http://schemas.openxmlformats.org/officeDocument/2006/relationships/image" Target="../media/image26.png"/><Relationship Id="rId10" Type="http://schemas.openxmlformats.org/officeDocument/2006/relationships/hyperlink" Target="http://ru.wikipedia.org/wiki/%D0%A4%D0%B0%D0%B9%D0%BB:Medal_for_Combat_Service.jpg" TargetMode="External"/><Relationship Id="rId4" Type="http://schemas.openxmlformats.org/officeDocument/2006/relationships/hyperlink" Target="http://go.mail.ru/frame.html?q=%EC%E0%F0%E0%F2%20%EA%E0%E7%E5%E9&amp;rch=l&amp;jsa=1&amp;sf=0&amp;cf=3&amp;type=all" TargetMode="External"/><Relationship Id="rId9" Type="http://schemas.openxmlformats.org/officeDocument/2006/relationships/image" Target="../media/image25.jpeg"/><Relationship Id="rId14" Type="http://schemas.openxmlformats.org/officeDocument/2006/relationships/hyperlink" Target="http://upload.wikimedia.org/wikipedia/commons/e/ef/Hero_of_the_Soviet_Union_medal.pn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ru.wikipedia.org/wiki/%D0%A4%D0%B0%D0%B9%D0%BB:Leonid_Golikov.jpg" TargetMode="External"/><Relationship Id="rId7" Type="http://schemas.openxmlformats.org/officeDocument/2006/relationships/hyperlink" Target="http://upload.wikimedia.org/wikipedia/commons/e/ef/Hero_of_the_Soviet_Union_medal.png" TargetMode="Externa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hyperlink" Target="http://ru.wikipedia.org/wiki/%D0%A4%D0%B0%D0%B9%D0%BB:L_Golikov.JPG" TargetMode="External"/><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499992" y="692696"/>
            <a:ext cx="3814192" cy="3240360"/>
          </a:xfrm>
        </p:spPr>
        <p:txBody>
          <a:bodyPr/>
          <a:lstStyle/>
          <a:p>
            <a:r>
              <a:rPr lang="ru-RU" b="1" dirty="0" smtClean="0"/>
              <a:t>Юные герои Великой Победы</a:t>
            </a:r>
            <a:endParaRPr lang="ru-RU" b="1" dirty="0"/>
          </a:p>
        </p:txBody>
      </p:sp>
      <p:sp>
        <p:nvSpPr>
          <p:cNvPr id="3" name="Подзаголовок 2"/>
          <p:cNvSpPr>
            <a:spLocks noGrp="1"/>
          </p:cNvSpPr>
          <p:nvPr>
            <p:ph type="subTitle" idx="1"/>
          </p:nvPr>
        </p:nvSpPr>
        <p:spPr>
          <a:xfrm>
            <a:off x="4716016" y="3886200"/>
            <a:ext cx="3056384" cy="1752600"/>
          </a:xfrm>
        </p:spPr>
        <p:txBody>
          <a:bodyPr/>
          <a:lstStyle/>
          <a:p>
            <a:r>
              <a:rPr lang="ru-RU" sz="1800" dirty="0" smtClean="0">
                <a:solidFill>
                  <a:srgbClr val="FF0000"/>
                </a:solidFill>
              </a:rPr>
              <a:t>Гривенская сельская библиотека</a:t>
            </a:r>
          </a:p>
          <a:p>
            <a:r>
              <a:rPr lang="ru-RU" sz="1800" dirty="0" smtClean="0">
                <a:solidFill>
                  <a:srgbClr val="FF0000"/>
                </a:solidFill>
              </a:rPr>
              <a:t>2021</a:t>
            </a:r>
            <a:endParaRPr lang="ru-RU" sz="1800" dirty="0">
              <a:solidFill>
                <a:srgbClr val="FF0000"/>
              </a:solidFill>
            </a:endParaRPr>
          </a:p>
        </p:txBody>
      </p:sp>
      <p:pic>
        <p:nvPicPr>
          <p:cNvPr id="1026" name="Picture 2" descr="C:\Users\Библиотека\Desktop\документы\Картинки на сайт 2021\День юного героя антифашиста.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008"/>
          <a:stretch/>
        </p:blipFill>
        <p:spPr bwMode="auto">
          <a:xfrm>
            <a:off x="227877" y="476672"/>
            <a:ext cx="4053640"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34215"/>
      </p:ext>
    </p:extLst>
  </p:cSld>
  <p:clrMapOvr>
    <a:masterClrMapping/>
  </p:clrMapOvr>
  <p:transition>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Мои документы Админ\Куликова лагерь\фото герои\o_nas_museum.jpg"/>
          <p:cNvPicPr>
            <a:picLocks noChangeAspect="1" noChangeArrowheads="1"/>
          </p:cNvPicPr>
          <p:nvPr/>
        </p:nvPicPr>
        <p:blipFill>
          <a:blip r:embed="rId2" cstate="print"/>
          <a:srcRect/>
          <a:stretch>
            <a:fillRect/>
          </a:stretch>
        </p:blipFill>
        <p:spPr bwMode="auto">
          <a:xfrm>
            <a:off x="214282" y="2630358"/>
            <a:ext cx="8786874" cy="4000528"/>
          </a:xfrm>
          <a:prstGeom prst="rect">
            <a:avLst/>
          </a:prstGeom>
          <a:noFill/>
        </p:spPr>
      </p:pic>
      <p:sp>
        <p:nvSpPr>
          <p:cNvPr id="9219" name="Rectangle 3"/>
          <p:cNvSpPr>
            <a:spLocks noChangeArrowheads="1"/>
          </p:cNvSpPr>
          <p:nvPr/>
        </p:nvSpPr>
        <p:spPr bwMode="auto">
          <a:xfrm>
            <a:off x="21332" y="368723"/>
            <a:ext cx="8826394"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72000" indent="457200" algn="just"/>
            <a:r>
              <a:rPr lang="ru-RU" sz="2000" i="0" dirty="0" smtClean="0">
                <a:latin typeface="Verdana" pitchFamily="34" charset="0"/>
                <a:ea typeface="Verdana" pitchFamily="34" charset="0"/>
                <a:cs typeface="Times New Roman" pitchFamily="18" charset="0"/>
              </a:rPr>
              <a:t>Музей "Юные защитники Родины" – единственный в России государственный музей, рассказывающий о детях войны. </a:t>
            </a:r>
          </a:p>
          <a:p>
            <a:pPr marL="72000" indent="457200" algn="just"/>
            <a:r>
              <a:rPr lang="ru-RU" sz="2000" i="0" dirty="0" smtClean="0">
                <a:latin typeface="Verdana" pitchFamily="34" charset="0"/>
                <a:ea typeface="Verdana" pitchFamily="34" charset="0"/>
                <a:cs typeface="Times New Roman" pitchFamily="18" charset="0"/>
              </a:rPr>
              <a:t>В экспозиции музея представлено около 100 тысяч экспонатов и материалов о юных участниках Великой Отечественной войны – документы, фотографии, личные вещи, боевые награды, фронтовая печать, листовки, предметы вооружения, красноармейские и краснофлотские книжки.</a:t>
            </a:r>
            <a:endParaRPr lang="ru-RU" sz="4400" i="0" dirty="0" smtClean="0">
              <a:latin typeface="Arial" pitchFamily="34" charset="0"/>
              <a:cs typeface="+mn-cs"/>
            </a:endParaRPr>
          </a:p>
        </p:txBody>
      </p:sp>
    </p:spTree>
    <p:extLst>
      <p:ext uri="{BB962C8B-B14F-4D97-AF65-F5344CB8AC3E}">
        <p14:creationId xmlns:p14="http://schemas.microsoft.com/office/powerpoint/2010/main" val="1855179497"/>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2000" fill="hold"/>
                                        <p:tgtEl>
                                          <p:spTgt spid="9218"/>
                                        </p:tgtEl>
                                        <p:attrNameLst>
                                          <p:attrName>ppt_x</p:attrName>
                                        </p:attrNameLst>
                                      </p:cBhvr>
                                      <p:tavLst>
                                        <p:tav tm="0">
                                          <p:val>
                                            <p:strVal val="#ppt_x"/>
                                          </p:val>
                                        </p:tav>
                                        <p:tav tm="100000">
                                          <p:val>
                                            <p:strVal val="#ppt_x"/>
                                          </p:val>
                                        </p:tav>
                                      </p:tavLst>
                                    </p:anim>
                                    <p:anim calcmode="lin" valueType="num">
                                      <p:cBhvr additive="base">
                                        <p:cTn id="8" dur="20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9219">
                                            <p:txEl>
                                              <p:pRg st="0" end="0"/>
                                            </p:txEl>
                                          </p:spTgt>
                                        </p:tgtEl>
                                        <p:attrNameLst>
                                          <p:attrName>style.visibility</p:attrName>
                                        </p:attrNameLst>
                                      </p:cBhvr>
                                      <p:to>
                                        <p:strVal val="visible"/>
                                      </p:to>
                                    </p:set>
                                    <p:animEffect transition="in" filter="slide(fromBottom)">
                                      <p:cBhvr>
                                        <p:cTn id="13" dur="500"/>
                                        <p:tgtEl>
                                          <p:spTgt spid="9219">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9219">
                                            <p:txEl>
                                              <p:pRg st="1" end="1"/>
                                            </p:txEl>
                                          </p:spTgt>
                                        </p:tgtEl>
                                        <p:attrNameLst>
                                          <p:attrName>style.visibility</p:attrName>
                                        </p:attrNameLst>
                                      </p:cBhvr>
                                      <p:to>
                                        <p:strVal val="visible"/>
                                      </p:to>
                                    </p:set>
                                    <p:animEffect transition="in" filter="slide(fromBottom)">
                                      <p:cBhvr>
                                        <p:cTn id="16" dur="500"/>
                                        <p:tgtEl>
                                          <p:spTgt spid="92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dddkursk.ru/image/lenta/04033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0664"/>
            <a:ext cx="4392488" cy="65887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4008" y="476672"/>
            <a:ext cx="4680520" cy="1200329"/>
          </a:xfrm>
          <a:prstGeom prst="rect">
            <a:avLst/>
          </a:prstGeom>
          <a:noFill/>
        </p:spPr>
        <p:txBody>
          <a:bodyPr wrap="square" rtlCol="0">
            <a:spAutoFit/>
          </a:bodyPr>
          <a:lstStyle/>
          <a:p>
            <a:r>
              <a:rPr lang="ru-RU" dirty="0" smtClean="0"/>
              <a:t>Клара </a:t>
            </a:r>
            <a:r>
              <a:rPr lang="ru-RU" dirty="0" err="1" smtClean="0"/>
              <a:t>Алесандровна</a:t>
            </a:r>
            <a:r>
              <a:rPr lang="ru-RU" dirty="0" smtClean="0"/>
              <a:t> Рябова – основатель музея «Юные защитники Родины»</a:t>
            </a:r>
            <a:endParaRPr lang="ru-RU" dirty="0"/>
          </a:p>
        </p:txBody>
      </p:sp>
    </p:spTree>
    <p:extLst>
      <p:ext uri="{BB962C8B-B14F-4D97-AF65-F5344CB8AC3E}">
        <p14:creationId xmlns:p14="http://schemas.microsoft.com/office/powerpoint/2010/main" val="4286456761"/>
      </p:ext>
    </p:extLst>
  </p:cSld>
  <p:clrMapOvr>
    <a:masterClrMapping/>
  </p:clrMapOvr>
  <p:transition>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267494"/>
            <a:ext cx="5572164" cy="946928"/>
          </a:xfrm>
        </p:spPr>
        <p:txBody>
          <a:bodyPr/>
          <a:lstStyle/>
          <a:p>
            <a:pPr algn="ctr"/>
            <a:r>
              <a:rPr lang="ru-RU" b="1" dirty="0" smtClean="0"/>
              <a:t>Сережа Алешков </a:t>
            </a:r>
            <a:endParaRPr lang="ru-RU" b="1" dirty="0"/>
          </a:p>
        </p:txBody>
      </p:sp>
      <p:sp>
        <p:nvSpPr>
          <p:cNvPr id="3" name="Содержимое 2"/>
          <p:cNvSpPr>
            <a:spLocks noGrp="1"/>
          </p:cNvSpPr>
          <p:nvPr>
            <p:ph sz="half" idx="1"/>
          </p:nvPr>
        </p:nvSpPr>
        <p:spPr>
          <a:xfrm>
            <a:off x="142844" y="1722437"/>
            <a:ext cx="4929222" cy="4525963"/>
          </a:xfrm>
        </p:spPr>
        <p:txBody>
          <a:bodyPr>
            <a:noAutofit/>
          </a:bodyPr>
          <a:lstStyle/>
          <a:p>
            <a:pPr marL="180000" indent="384048" algn="just"/>
            <a:r>
              <a:rPr lang="ru-RU" sz="1600" dirty="0" smtClean="0"/>
              <a:t>Самому маленькому герою, которому посвящена часть музейной экспозиции, было 7 лет. Отец Сережи Алешкова погиб на фронте, мать расстреляли полицаи, старшего брата повесили. Мальчишка спрятался в огороде, видел, как убивали родных. Он долго блуждал по лесу, где его полуживого обнаружили красноармейцы. Так Сережа стал сыном полка. Во время Сталинградской битвы он спас нескольких человек, включая командира. Когда на блиндаж во время массированной бомбежки упал снаряд, бойцы оказались под завалами. Мальчишка не растерялся и бросился звать на помощь. Лишь благодаря ему людей достали из-под руин. Командир полка, которого тоже вытащили из-под завалов, позже усыновил мальчишку.</a:t>
            </a:r>
            <a:endParaRPr lang="ru-RU" sz="1600" dirty="0"/>
          </a:p>
        </p:txBody>
      </p:sp>
      <p:pic>
        <p:nvPicPr>
          <p:cNvPr id="5122" name="Picture 2" descr="D:\Мои документы Админ\Куликова лагерь\фото герои\005531.1.jpg"/>
          <p:cNvPicPr>
            <a:picLocks noGrp="1" noChangeAspect="1" noChangeArrowheads="1"/>
          </p:cNvPicPr>
          <p:nvPr>
            <p:ph sz="half" idx="2"/>
          </p:nvPr>
        </p:nvPicPr>
        <p:blipFill>
          <a:blip r:embed="rId2" cstate="print"/>
          <a:stretch>
            <a:fillRect/>
          </a:stretch>
        </p:blipFill>
        <p:spPr bwMode="auto">
          <a:xfrm>
            <a:off x="5143500" y="2339181"/>
            <a:ext cx="3048000" cy="3048000"/>
          </a:xfrm>
          <a:prstGeom prst="rect">
            <a:avLst/>
          </a:prstGeom>
          <a:noFill/>
        </p:spPr>
      </p:pic>
    </p:spTree>
    <p:extLst>
      <p:ext uri="{BB962C8B-B14F-4D97-AF65-F5344CB8AC3E}">
        <p14:creationId xmlns:p14="http://schemas.microsoft.com/office/powerpoint/2010/main" val="2289466333"/>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wipe(down)">
                                      <p:cBhvr>
                                        <p:cTn id="14" dur="500"/>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nodeType="clickEffect">
                                  <p:stCondLst>
                                    <p:cond delay="0"/>
                                  </p:stCondLst>
                                  <p:iterate type="lt">
                                    <p:tmPct val="10000"/>
                                  </p:iterate>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267494"/>
            <a:ext cx="6000792" cy="1161242"/>
          </a:xfrm>
        </p:spPr>
        <p:txBody>
          <a:bodyPr/>
          <a:lstStyle/>
          <a:p>
            <a:pPr algn="ctr"/>
            <a:r>
              <a:rPr lang="ru-RU" b="1" dirty="0" smtClean="0"/>
              <a:t>Аркадий </a:t>
            </a:r>
            <a:r>
              <a:rPr lang="ru-RU" b="1" dirty="0" err="1" smtClean="0"/>
              <a:t>Каманин</a:t>
            </a:r>
            <a:endParaRPr lang="ru-RU" b="1" dirty="0"/>
          </a:p>
        </p:txBody>
      </p:sp>
      <p:pic>
        <p:nvPicPr>
          <p:cNvPr id="35842" name="Picture 2" descr="D:\Мои документы Админ\Куликова лагерь\фото герои\0021-026-Arkadij-KAMANIN.png"/>
          <p:cNvPicPr>
            <a:picLocks noGrp="1" noChangeAspect="1" noChangeArrowheads="1"/>
          </p:cNvPicPr>
          <p:nvPr>
            <p:ph sz="half" idx="1"/>
          </p:nvPr>
        </p:nvPicPr>
        <p:blipFill>
          <a:blip r:embed="rId2" cstate="print"/>
          <a:stretch>
            <a:fillRect/>
          </a:stretch>
        </p:blipFill>
        <p:spPr bwMode="auto">
          <a:xfrm>
            <a:off x="457200" y="1601565"/>
            <a:ext cx="4038600" cy="4523232"/>
          </a:xfrm>
          <a:prstGeom prst="rect">
            <a:avLst/>
          </a:prstGeom>
          <a:noFill/>
        </p:spPr>
      </p:pic>
      <p:sp>
        <p:nvSpPr>
          <p:cNvPr id="4" name="Содержимое 3"/>
          <p:cNvSpPr>
            <a:spLocks noGrp="1"/>
          </p:cNvSpPr>
          <p:nvPr>
            <p:ph sz="half" idx="2"/>
          </p:nvPr>
        </p:nvSpPr>
        <p:spPr/>
        <p:txBody>
          <a:bodyPr>
            <a:normAutofit fontScale="70000" lnSpcReduction="20000"/>
          </a:bodyPr>
          <a:lstStyle/>
          <a:p>
            <a:pPr indent="384048" algn="just"/>
            <a:r>
              <a:rPr lang="ru-RU" dirty="0" smtClean="0"/>
              <a:t>Аркадий </a:t>
            </a:r>
            <a:r>
              <a:rPr lang="ru-RU" dirty="0" err="1" smtClean="0"/>
              <a:t>Каманин</a:t>
            </a:r>
            <a:r>
              <a:rPr lang="ru-RU" dirty="0" smtClean="0"/>
              <a:t>, сын легендарного лётчика Николая </a:t>
            </a:r>
            <a:r>
              <a:rPr lang="ru-RU" dirty="0" err="1" smtClean="0"/>
              <a:t>Каманина</a:t>
            </a:r>
            <a:r>
              <a:rPr lang="ru-RU" dirty="0" smtClean="0"/>
              <a:t>, спасавшего челюскинцев, пятнадцатилетним в 1943 году сбежал на фронт, попав в авиакорпус под командованием отца — генерал- майора авиации. В 1944м он уже совершил более 400 вылетов на задания, в том числе через линию фронта, в сложных метеоусловиях, и был представлен к первой из своих многочисленных наград — ордену Красного Знамени.</a:t>
            </a:r>
          </a:p>
          <a:p>
            <a:endParaRPr lang="ru-RU" dirty="0"/>
          </a:p>
        </p:txBody>
      </p:sp>
    </p:spTree>
    <p:extLst>
      <p:ext uri="{BB962C8B-B14F-4D97-AF65-F5344CB8AC3E}">
        <p14:creationId xmlns:p14="http://schemas.microsoft.com/office/powerpoint/2010/main" val="1798382518"/>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35842"/>
                                        </p:tgtEl>
                                        <p:attrNameLst>
                                          <p:attrName>style.visibility</p:attrName>
                                        </p:attrNameLst>
                                      </p:cBhvr>
                                      <p:to>
                                        <p:strVal val="visible"/>
                                      </p:to>
                                    </p:set>
                                    <p:anim calcmode="lin" valueType="num">
                                      <p:cBhvr>
                                        <p:cTn id="14" dur="500" fill="hold"/>
                                        <p:tgtEl>
                                          <p:spTgt spid="35842"/>
                                        </p:tgtEl>
                                        <p:attrNameLst>
                                          <p:attrName>ppt_w</p:attrName>
                                        </p:attrNameLst>
                                      </p:cBhvr>
                                      <p:tavLst>
                                        <p:tav tm="0">
                                          <p:val>
                                            <p:fltVal val="0"/>
                                          </p:val>
                                        </p:tav>
                                        <p:tav tm="100000">
                                          <p:val>
                                            <p:strVal val="#ppt_w"/>
                                          </p:val>
                                        </p:tav>
                                      </p:tavLst>
                                    </p:anim>
                                    <p:anim calcmode="lin" valueType="num">
                                      <p:cBhvr>
                                        <p:cTn id="15" dur="500" fill="hold"/>
                                        <p:tgtEl>
                                          <p:spTgt spid="35842"/>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plus(in)">
                                      <p:cBhvr>
                                        <p:cTn id="20"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214546" y="267494"/>
            <a:ext cx="5143536" cy="804052"/>
          </a:xfrm>
        </p:spPr>
        <p:txBody>
          <a:bodyPr/>
          <a:lstStyle/>
          <a:p>
            <a:pPr algn="ctr"/>
            <a:r>
              <a:rPr lang="ru-RU" sz="4400" b="1" dirty="0" smtClean="0"/>
              <a:t>ВАЛЯ КРОХИН</a:t>
            </a:r>
            <a:endParaRPr lang="ru-RU" b="1" dirty="0"/>
          </a:p>
        </p:txBody>
      </p:sp>
      <p:pic>
        <p:nvPicPr>
          <p:cNvPr id="8194" name="Picture 2" descr="D:\Мои документы Админ\Куликова лагерь\фото герои\9448_5.JPG"/>
          <p:cNvPicPr>
            <a:picLocks noGrp="1" noChangeAspect="1" noChangeArrowheads="1"/>
          </p:cNvPicPr>
          <p:nvPr>
            <p:ph sz="half" idx="1"/>
          </p:nvPr>
        </p:nvPicPr>
        <p:blipFill>
          <a:blip r:embed="rId2" cstate="print"/>
          <a:srcRect/>
          <a:stretch>
            <a:fillRect/>
          </a:stretch>
        </p:blipFill>
        <p:spPr bwMode="auto">
          <a:xfrm>
            <a:off x="142844" y="1357298"/>
            <a:ext cx="3929090" cy="4500594"/>
          </a:xfrm>
          <a:prstGeom prst="rect">
            <a:avLst/>
          </a:prstGeom>
          <a:noFill/>
        </p:spPr>
      </p:pic>
      <p:sp>
        <p:nvSpPr>
          <p:cNvPr id="7" name="Содержимое 6"/>
          <p:cNvSpPr>
            <a:spLocks noGrp="1"/>
          </p:cNvSpPr>
          <p:nvPr>
            <p:ph sz="half" idx="2"/>
          </p:nvPr>
        </p:nvSpPr>
        <p:spPr>
          <a:xfrm>
            <a:off x="4071934" y="1142984"/>
            <a:ext cx="4614866" cy="5429287"/>
          </a:xfrm>
        </p:spPr>
        <p:txBody>
          <a:bodyPr>
            <a:normAutofit fontScale="55000" lnSpcReduction="20000"/>
          </a:bodyPr>
          <a:lstStyle/>
          <a:p>
            <a:pPr marL="180000" indent="384048" algn="just"/>
            <a:r>
              <a:rPr lang="ru-RU" dirty="0" smtClean="0"/>
              <a:t>Зимой, в начале 1942 года, жителей поселка Коренево согнали на площадь смотреть казнь партизана, схваченного при подготовке взрыва нефтебазы. Этим партизаном был коммунист Иван Дмитриевич Крохин — комиссар </a:t>
            </a:r>
            <a:r>
              <a:rPr lang="ru-RU" dirty="0" err="1" smtClean="0"/>
              <a:t>Кореневского</a:t>
            </a:r>
            <a:r>
              <a:rPr lang="ru-RU" dirty="0" smtClean="0"/>
              <a:t> партизанского отряда. Стоявший в толпе четырнадцатилетний паренек во время казни негромко крикнул: «Я отомщу за тебя, папа!» Эти слова произнес сын партизана Валя, до войны учившийся в железнодорожной школе станции Коренево. После казни отца он исчез из поселка и пробрался в партизанский отряд. Вместе с партизанами участвовал в боевых операциях. Весной 1942 года Валя Крохин пришел в родной поселок, чтобы взорвать полицейскую комендатуру. Однако свой план он осуществить не успел: мальчика схватили фашисты и бросили в холодный подвал. Два дня истязали его. Враги хотели узнать, где прячутся партизаны. Но в ответ слышали: «Не знаю, не скажу». После нечеловеческих пыток Валю повесили.</a:t>
            </a:r>
          </a:p>
          <a:p>
            <a:pPr marL="180000" indent="384048" algn="just"/>
            <a:r>
              <a:rPr lang="ru-RU" dirty="0" smtClean="0"/>
              <a:t>В поселке Коренево помнят героя-пионера Валентина Крохина. Его именем названы улица и переулок, пионерский лагерь. У школы, расположенной в центре поселка, установлен памятник.</a:t>
            </a:r>
          </a:p>
          <a:p>
            <a:endParaRPr lang="ru-RU" dirty="0"/>
          </a:p>
        </p:txBody>
      </p:sp>
    </p:spTree>
    <p:extLst>
      <p:ext uri="{BB962C8B-B14F-4D97-AF65-F5344CB8AC3E}">
        <p14:creationId xmlns:p14="http://schemas.microsoft.com/office/powerpoint/2010/main" val="454608480"/>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plus(in)">
                                      <p:cBhvr>
                                        <p:cTn id="14" dur="2000"/>
                                        <p:tgtEl>
                                          <p:spTgt spid="819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down)">
                                      <p:cBhvr>
                                        <p:cTn id="19" dur="2000"/>
                                        <p:tgtEl>
                                          <p:spTgt spid="7">
                                            <p:txEl>
                                              <p:pRg st="0" end="0"/>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down)">
                                      <p:cBhvr>
                                        <p:cTn id="22"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1604" y="285728"/>
            <a:ext cx="5214974" cy="857256"/>
          </a:xfrm>
        </p:spPr>
        <p:txBody>
          <a:bodyPr/>
          <a:lstStyle/>
          <a:p>
            <a:pPr algn="ctr"/>
            <a:r>
              <a:rPr lang="ru-RU" b="1" dirty="0" smtClean="0"/>
              <a:t>Иван Суржиков</a:t>
            </a:r>
            <a:endParaRPr lang="ru-RU" b="1" dirty="0"/>
          </a:p>
        </p:txBody>
      </p:sp>
      <p:sp>
        <p:nvSpPr>
          <p:cNvPr id="3" name="Содержимое 2"/>
          <p:cNvSpPr>
            <a:spLocks noGrp="1"/>
          </p:cNvSpPr>
          <p:nvPr>
            <p:ph sz="half" idx="1"/>
          </p:nvPr>
        </p:nvSpPr>
        <p:spPr>
          <a:xfrm>
            <a:off x="142844" y="1285861"/>
            <a:ext cx="5429288" cy="5357850"/>
          </a:xfrm>
        </p:spPr>
        <p:txBody>
          <a:bodyPr>
            <a:noAutofit/>
          </a:bodyPr>
          <a:lstStyle/>
          <a:p>
            <a:pPr marL="180000" indent="384048" algn="just"/>
            <a:r>
              <a:rPr lang="ru-RU" sz="1600" dirty="0" smtClean="0"/>
              <a:t>В 1943 г. в 14 лет Ваня Суржиков впервые примерил солдатскую гимнастерку, познакомился с Уставом армейской службы, став воспитанником 105-го стрелкового полка 65 Армии, а снял ее лишь в сорок девятом году. Не детское это дело – война. Однако юный солдат с полной ответственностью и ясным пониманием шел в бой наравне со взрослыми. В той жесточайшей войне на детский возраст скидок не было. Иван Суржиков выполнял различные задания во время войны, но самыми любимыми и радостными были выступления перед солдатами в минуты отдыха и в тяжелые дни перед боем. Во время подготовки к сражению на Курской дуге «Курского соловья» любили слушать генерал 65 Армии, дважды Герой Советского Союза, П.И. Батов; командующий войсками 2-го Белорусского фронта К.К. Рокоссовский, который в творчестве для Ивана </a:t>
            </a:r>
            <a:r>
              <a:rPr lang="ru-RU" sz="1600" dirty="0" err="1" smtClean="0"/>
              <a:t>Суржикова</a:t>
            </a:r>
            <a:r>
              <a:rPr lang="ru-RU" sz="1600" dirty="0" smtClean="0"/>
              <a:t> был «крестным отцом». Еще на фронте Ваня решил: «Если не убьют – буду артистом».</a:t>
            </a:r>
            <a:endParaRPr lang="ru-RU" sz="1600" dirty="0"/>
          </a:p>
        </p:txBody>
      </p:sp>
      <p:pic>
        <p:nvPicPr>
          <p:cNvPr id="7170" name="Picture 2" descr="D:\Мои документы Админ\Куликова лагерь\фото герои\Surjikov.jpg"/>
          <p:cNvPicPr>
            <a:picLocks noGrp="1" noChangeAspect="1" noChangeArrowheads="1"/>
          </p:cNvPicPr>
          <p:nvPr>
            <p:ph sz="half" idx="2"/>
          </p:nvPr>
        </p:nvPicPr>
        <p:blipFill>
          <a:blip r:embed="rId2" cstate="print"/>
          <a:srcRect/>
          <a:stretch>
            <a:fillRect/>
          </a:stretch>
        </p:blipFill>
        <p:spPr bwMode="auto">
          <a:xfrm>
            <a:off x="5786446" y="1357298"/>
            <a:ext cx="3210535" cy="4525962"/>
          </a:xfrm>
          <a:prstGeom prst="rect">
            <a:avLst/>
          </a:prstGeom>
          <a:noFill/>
        </p:spPr>
      </p:pic>
    </p:spTree>
    <p:extLst>
      <p:ext uri="{BB962C8B-B14F-4D97-AF65-F5344CB8AC3E}">
        <p14:creationId xmlns:p14="http://schemas.microsoft.com/office/powerpoint/2010/main" val="2928719669"/>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7170"/>
                                        </p:tgtEl>
                                        <p:attrNameLst>
                                          <p:attrName>style.visibility</p:attrName>
                                        </p:attrNameLst>
                                      </p:cBhvr>
                                      <p:to>
                                        <p:strVal val="visible"/>
                                      </p:to>
                                    </p:set>
                                    <p:animEffect transition="in" filter="fade">
                                      <p:cBhvr>
                                        <p:cTn id="14" dur="2000"/>
                                        <p:tgtEl>
                                          <p:spTgt spid="7170"/>
                                        </p:tgtEl>
                                      </p:cBhvr>
                                    </p:animEffect>
                                    <p:anim calcmode="lin" valueType="num">
                                      <p:cBhvr>
                                        <p:cTn id="15" dur="2000" fill="hold"/>
                                        <p:tgtEl>
                                          <p:spTgt spid="7170"/>
                                        </p:tgtEl>
                                        <p:attrNameLst>
                                          <p:attrName>ppt_w</p:attrName>
                                        </p:attrNameLst>
                                      </p:cBhvr>
                                      <p:tavLst>
                                        <p:tav tm="0" fmla="#ppt_w*sin(2.5*pi*$)">
                                          <p:val>
                                            <p:fltVal val="0"/>
                                          </p:val>
                                        </p:tav>
                                        <p:tav tm="100000">
                                          <p:val>
                                            <p:fltVal val="1"/>
                                          </p:val>
                                        </p:tav>
                                      </p:tavLst>
                                    </p:anim>
                                    <p:anim calcmode="lin" valueType="num">
                                      <p:cBhvr>
                                        <p:cTn id="16" dur="2000" fill="hold"/>
                                        <p:tgtEl>
                                          <p:spTgt spid="7170"/>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Horizontal)">
                                      <p:cBhvr>
                                        <p:cTn id="2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804052"/>
          </a:xfrm>
        </p:spPr>
        <p:txBody>
          <a:bodyPr/>
          <a:lstStyle/>
          <a:p>
            <a:pPr algn="ctr"/>
            <a:r>
              <a:rPr lang="ru-RU" sz="4400" b="1" dirty="0" smtClean="0"/>
              <a:t>ЛЕНЯ ГОЛЕНЬКОВ </a:t>
            </a:r>
            <a:endParaRPr lang="ru-RU" dirty="0"/>
          </a:p>
        </p:txBody>
      </p:sp>
      <p:sp>
        <p:nvSpPr>
          <p:cNvPr id="4" name="Содержимое 3"/>
          <p:cNvSpPr>
            <a:spLocks noGrp="1"/>
          </p:cNvSpPr>
          <p:nvPr>
            <p:ph idx="1"/>
          </p:nvPr>
        </p:nvSpPr>
        <p:spPr>
          <a:xfrm>
            <a:off x="285720" y="1142984"/>
            <a:ext cx="8401080" cy="5311824"/>
          </a:xfrm>
        </p:spPr>
        <p:txBody>
          <a:bodyPr>
            <a:noAutofit/>
          </a:bodyPr>
          <a:lstStyle/>
          <a:p>
            <a:pPr marL="180000" indent="384048" algn="just"/>
            <a:r>
              <a:rPr lang="ru-RU" sz="1400" dirty="0" smtClean="0"/>
              <a:t>Родился Леня </a:t>
            </a:r>
            <a:r>
              <a:rPr lang="ru-RU" sz="1400" dirty="0" err="1" smtClean="0"/>
              <a:t>Голеньков</a:t>
            </a:r>
            <a:r>
              <a:rPr lang="ru-RU" sz="1400" dirty="0" smtClean="0"/>
              <a:t> в деревне </a:t>
            </a:r>
            <a:r>
              <a:rPr lang="ru-RU" sz="1400" dirty="0" err="1" smtClean="0"/>
              <a:t>Черняково</a:t>
            </a:r>
            <a:r>
              <a:rPr lang="ru-RU" sz="1400" dirty="0" smtClean="0"/>
              <a:t> Михайловского (ныне — </a:t>
            </a:r>
            <a:r>
              <a:rPr lang="ru-RU" sz="1400" dirty="0" err="1" smtClean="0"/>
              <a:t>Железногорского</a:t>
            </a:r>
            <a:r>
              <a:rPr lang="ru-RU" sz="1400" dirty="0" smtClean="0"/>
              <a:t> района). Рос без родителей, воспитывался дедушкой с бабушкой по линии матери. Мальчик был шустрый, веселый, задиристый и очень смелый. Когда началась война, он ушел в Дмитриевский партизанский отряд, который действовал на территории Курской и Орловской областей. Командиром отряда был А.Д. </a:t>
            </a:r>
            <a:r>
              <a:rPr lang="ru-RU" sz="1400" dirty="0" err="1" smtClean="0"/>
              <a:t>Федосюткин</a:t>
            </a:r>
            <a:r>
              <a:rPr lang="ru-RU" sz="1400" dirty="0" smtClean="0"/>
              <a:t>. Здесь Леня помогал на кухне, ухаживал за ранеными, ему доверяли лошадей, которыми он умело управлял. Умного парнишку не раз посылали в разведку в ближайшие села, и он всегда приносил очень ценные сведения. Страха Леня не знал. Смелый и находчивый, он с честью выполнял задания командования отряда. Мальчишке было только 14 лет, но он лично переправил в лес 40 бойцов и командиров Красной Армии.</a:t>
            </a:r>
          </a:p>
          <a:p>
            <a:pPr marL="180000" indent="384048" algn="just"/>
            <a:r>
              <a:rPr lang="ru-RU" sz="1400" dirty="0" smtClean="0"/>
              <a:t>В апреле 1942 партизаны на санях отправились в разведку в деревню Трубичино, где в это время оставались каратели. Подъезжая к поселку </a:t>
            </a:r>
            <a:r>
              <a:rPr lang="ru-RU" sz="1400" dirty="0" err="1" smtClean="0"/>
              <a:t>Ермолаевский</a:t>
            </a:r>
            <a:r>
              <a:rPr lang="ru-RU" sz="1400" dirty="0" smtClean="0"/>
              <a:t>, партизаны нарвались на вражескую засаду. Началась перестрелка. Леня встал во весь рост, чтобы развернуть лошадей, но пулеметная очередь «прошила» паренька. Тяжело раненого, его пытались спасти в доме его дедушки, пытались отправить в партизанский госпиталь, но по дороге в лес Леня скончался.</a:t>
            </a:r>
          </a:p>
          <a:p>
            <a:pPr marL="180000" indent="384048" algn="just"/>
            <a:r>
              <a:rPr lang="ru-RU" sz="1400" dirty="0" smtClean="0"/>
              <a:t>Похоронен был в </a:t>
            </a:r>
            <a:r>
              <a:rPr lang="ru-RU" sz="1400" dirty="0" err="1" smtClean="0"/>
              <a:t>Кривченковском</a:t>
            </a:r>
            <a:r>
              <a:rPr lang="ru-RU" sz="1400" dirty="0" smtClean="0"/>
              <a:t> лесу на окраине села </a:t>
            </a:r>
            <a:r>
              <a:rPr lang="ru-RU" sz="1400" dirty="0" err="1" smtClean="0"/>
              <a:t>Веретенино</a:t>
            </a:r>
            <a:r>
              <a:rPr lang="ru-RU" sz="1400" dirty="0" smtClean="0"/>
              <a:t>. После войны перезахоронен в братскую могилу в городе Дмитровске Орловской области по настоянию А.Д. </a:t>
            </a:r>
            <a:r>
              <a:rPr lang="ru-RU" sz="1400" dirty="0" err="1" smtClean="0"/>
              <a:t>Федосюткина</a:t>
            </a:r>
            <a:r>
              <a:rPr lang="ru-RU" sz="1400" dirty="0" smtClean="0"/>
              <a:t>, который Леню очень любил, как сына, и уважал за храбрость и находчивость. Посмертно награжден орденом Отечественной войны II степени.</a:t>
            </a:r>
          </a:p>
          <a:p>
            <a:pPr marL="180000" indent="384048" algn="just"/>
            <a:r>
              <a:rPr lang="ru-RU" sz="1400" dirty="0" smtClean="0"/>
              <a:t>А чтобы имя отважного партизана помнили и грядущие поколения наших земляков, улицу, примыкающую к месту, где раньше находилась родная деревенька Лени, назвали его именем.</a:t>
            </a:r>
            <a:endParaRPr lang="ru-RU" sz="1400" dirty="0"/>
          </a:p>
        </p:txBody>
      </p:sp>
    </p:spTree>
    <p:extLst>
      <p:ext uri="{BB962C8B-B14F-4D97-AF65-F5344CB8AC3E}">
        <p14:creationId xmlns:p14="http://schemas.microsoft.com/office/powerpoint/2010/main" val="868921743"/>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2000"/>
                                        <p:tgtEl>
                                          <p:spTgt spid="4">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2000"/>
                                        <p:tgtEl>
                                          <p:spTgt spid="4">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2000"/>
                                        <p:tgtEl>
                                          <p:spTgt spid="4">
                                            <p:txEl>
                                              <p:pRg st="2" end="2"/>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3"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946928"/>
          </a:xfrm>
        </p:spPr>
        <p:txBody>
          <a:bodyPr/>
          <a:lstStyle/>
          <a:p>
            <a:pPr algn="ctr"/>
            <a:r>
              <a:rPr lang="ru-RU" b="1" dirty="0" smtClean="0"/>
              <a:t>Виталий Чижиков</a:t>
            </a:r>
            <a:endParaRPr lang="ru-RU" b="1" dirty="0"/>
          </a:p>
        </p:txBody>
      </p:sp>
      <p:sp>
        <p:nvSpPr>
          <p:cNvPr id="3" name="Содержимое 2"/>
          <p:cNvSpPr>
            <a:spLocks noGrp="1"/>
          </p:cNvSpPr>
          <p:nvPr>
            <p:ph idx="1"/>
          </p:nvPr>
        </p:nvSpPr>
        <p:spPr>
          <a:xfrm>
            <a:off x="457200" y="1428736"/>
            <a:ext cx="8472518" cy="5214974"/>
          </a:xfrm>
        </p:spPr>
        <p:txBody>
          <a:bodyPr>
            <a:normAutofit fontScale="70000" lnSpcReduction="20000"/>
          </a:bodyPr>
          <a:lstStyle/>
          <a:p>
            <a:pPr marL="180000" indent="384048" algn="just"/>
            <a:r>
              <a:rPr lang="ru-RU" sz="3200" dirty="0" smtClean="0"/>
              <a:t>В Дмитриевских лесах партизанил 14-летний Виталий Чижиков. С детства он был необычным мальчиком. Перенеся тяжелое заболевание, Виталий в три года лишился слуха и речи. В 1942 году приехал в гости к брату в село Черневка, а тут нагрянули немцы. Когда в деревню вошли каратели, его чуть было не пристрелил немецкий солдат: подросток проигнорировал приказ повернуться к нему лицом. Благо, рядом оказалась сестра Наташа, которая и объяснила фашисту, что Виталик глухонемой, и приказа просто не слышал. Немцы оставили мальчика в покое, посчитав, что он ничем не сможет им навредить. А Виталий активно помогал партизанам: он умел писать, хорошо рисовал, поэтому без труда докладывал нашим о том, что происходит в лагере оккупантов. Как-то немцы поймали Виталика, избили, а переводчик написал на бумажке: «Если еще раз пойдешь в лес, будешь расстрелян как партизан. Но Дмитриевский отряд 17 месяцев вел успешную борьбу с немцами, и партизанам активно помогал глухонемой связной Виталий Чижиков. </a:t>
            </a:r>
            <a:endParaRPr lang="ru-RU" sz="2900" dirty="0" smtClean="0"/>
          </a:p>
          <a:p>
            <a:r>
              <a:rPr lang="ru-RU" dirty="0" smtClean="0"/>
              <a:t> </a:t>
            </a:r>
          </a:p>
          <a:p>
            <a:endParaRPr lang="ru-RU" dirty="0"/>
          </a:p>
        </p:txBody>
      </p:sp>
    </p:spTree>
    <p:extLst>
      <p:ext uri="{BB962C8B-B14F-4D97-AF65-F5344CB8AC3E}">
        <p14:creationId xmlns:p14="http://schemas.microsoft.com/office/powerpoint/2010/main" val="4212554887"/>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Horizontal)">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643042" y="267494"/>
            <a:ext cx="6286544" cy="946928"/>
          </a:xfrm>
        </p:spPr>
        <p:txBody>
          <a:bodyPr>
            <a:normAutofit fontScale="90000"/>
          </a:bodyPr>
          <a:lstStyle/>
          <a:p>
            <a:pPr algn="ctr"/>
            <a:r>
              <a:rPr lang="ru-RU" b="1" dirty="0" smtClean="0"/>
              <a:t/>
            </a:r>
            <a:br>
              <a:rPr lang="ru-RU" b="1" dirty="0" smtClean="0"/>
            </a:br>
            <a:r>
              <a:rPr lang="ru-RU" b="1" dirty="0" smtClean="0"/>
              <a:t>Трижды казненный</a:t>
            </a:r>
            <a:br>
              <a:rPr lang="ru-RU" b="1" dirty="0" smtClean="0"/>
            </a:br>
            <a:endParaRPr lang="ru-RU" b="1" dirty="0"/>
          </a:p>
        </p:txBody>
      </p:sp>
      <p:pic>
        <p:nvPicPr>
          <p:cNvPr id="6146" name="Picture 2" descr="D:\Мои документы Админ\Куликова лагерь\фото герои\005531.2.jpg"/>
          <p:cNvPicPr>
            <a:picLocks noGrp="1" noChangeAspect="1" noChangeArrowheads="1"/>
          </p:cNvPicPr>
          <p:nvPr>
            <p:ph sz="half" idx="1"/>
          </p:nvPr>
        </p:nvPicPr>
        <p:blipFill>
          <a:blip r:embed="rId2" cstate="print"/>
          <a:srcRect/>
          <a:stretch>
            <a:fillRect/>
          </a:stretch>
        </p:blipFill>
        <p:spPr bwMode="auto">
          <a:xfrm>
            <a:off x="0" y="1571612"/>
            <a:ext cx="3309938" cy="4857784"/>
          </a:xfrm>
          <a:prstGeom prst="rect">
            <a:avLst/>
          </a:prstGeom>
          <a:noFill/>
        </p:spPr>
      </p:pic>
      <p:sp>
        <p:nvSpPr>
          <p:cNvPr id="6" name="Содержимое 5"/>
          <p:cNvSpPr>
            <a:spLocks noGrp="1"/>
          </p:cNvSpPr>
          <p:nvPr>
            <p:ph sz="half" idx="2"/>
          </p:nvPr>
        </p:nvSpPr>
        <p:spPr>
          <a:xfrm>
            <a:off x="3500430" y="1214423"/>
            <a:ext cx="5500726" cy="5286412"/>
          </a:xfrm>
        </p:spPr>
        <p:txBody>
          <a:bodyPr>
            <a:noAutofit/>
          </a:bodyPr>
          <a:lstStyle/>
          <a:p>
            <a:pPr marL="0" indent="384048" algn="just"/>
            <a:r>
              <a:rPr lang="ru-RU" sz="1400" dirty="0" smtClean="0"/>
              <a:t>11‑летний Коля </a:t>
            </a:r>
            <a:r>
              <a:rPr lang="ru-RU" sz="1400" dirty="0" err="1" smtClean="0"/>
              <a:t>Печененко</a:t>
            </a:r>
            <a:r>
              <a:rPr lang="ru-RU" sz="1400" dirty="0" smtClean="0"/>
              <a:t>  попал в плен во время карательной операции, и палачи решили поразвлечься. Убив всех других пленников, они выводили его на казнь трижды. На мальчика набрасывали петлю, выбивали опору из-под ног, и он… падал на землю. Под хохот и улюлюканье врагов, которые, шутки ради, подрезали веревку. Они с блаженством садистов наблюдали за страхом ребенка, уготованного ими к смерти. Дабы привести лежащего без сознания мальчишку в чувство, «шутники» обливали его ледяной водой и бросали в подвал, чтобы он «ожил». В перерывах между забавами ребенка избивали, загоняли под ногти спички. После третьей «казни» тельце несчастного не выдержало — Колю парализовало. Немцы попинали жертву, но так и не смогли привести его в чувство — решили, что мальчик мертв. Спасли его партизаны: обнаружили лежащим в землянке без движения, синего от побоев, с выбитыми зубами. Впоследствии к Коле вернулась способность двигаться, но… Пытки и издевательства сказались спустя 14 лет после войны — Николая </a:t>
            </a:r>
            <a:r>
              <a:rPr lang="ru-RU" sz="1400" dirty="0" err="1" smtClean="0"/>
              <a:t>Печененко</a:t>
            </a:r>
            <a:r>
              <a:rPr lang="ru-RU" sz="1400" dirty="0" smtClean="0"/>
              <a:t> полностью парализовало. Однако он не сдавался — решил написать книгу. Писал, зажав ручку зубами. Чтобы передать весь ужас войны и все пережитое, понадобилось 600 школьных тетрадей! Книгу «Опаленная судьба» издали в 1984 году. Спустя три года автора не стало.</a:t>
            </a:r>
            <a:endParaRPr lang="ru-RU" sz="1400" dirty="0"/>
          </a:p>
        </p:txBody>
      </p:sp>
    </p:spTree>
    <p:extLst>
      <p:ext uri="{BB962C8B-B14F-4D97-AF65-F5344CB8AC3E}">
        <p14:creationId xmlns:p14="http://schemas.microsoft.com/office/powerpoint/2010/main" val="1719232308"/>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 calcmode="lin" valueType="num">
                                      <p:cBhvr>
                                        <p:cTn id="14" dur="500" decel="50000" fill="hold">
                                          <p:stCondLst>
                                            <p:cond delay="0"/>
                                          </p:stCondLst>
                                        </p:cTn>
                                        <p:tgtEl>
                                          <p:spTgt spid="614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14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146"/>
                                        </p:tgtEl>
                                        <p:attrNameLst>
                                          <p:attrName>ppt_w</p:attrName>
                                        </p:attrNameLst>
                                      </p:cBhvr>
                                      <p:tavLst>
                                        <p:tav tm="0">
                                          <p:val>
                                            <p:strVal val="#ppt_w*.05"/>
                                          </p:val>
                                        </p:tav>
                                        <p:tav tm="100000">
                                          <p:val>
                                            <p:strVal val="#ppt_w"/>
                                          </p:val>
                                        </p:tav>
                                      </p:tavLst>
                                    </p:anim>
                                    <p:anim calcmode="lin" valueType="num">
                                      <p:cBhvr>
                                        <p:cTn id="17" dur="1000" fill="hold"/>
                                        <p:tgtEl>
                                          <p:spTgt spid="614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14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14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14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14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barn(inHorizontal)">
                                      <p:cBhvr>
                                        <p:cTn id="26"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t>Курский </a:t>
            </a:r>
            <a:r>
              <a:rPr lang="ru-RU" b="1" dirty="0" err="1" smtClean="0"/>
              <a:t>Гаврош</a:t>
            </a:r>
            <a:r>
              <a:rPr lang="ru-RU" dirty="0" smtClean="0"/>
              <a:t/>
            </a:r>
            <a:br>
              <a:rPr lang="ru-RU" dirty="0" smtClean="0"/>
            </a:br>
            <a:endParaRPr lang="ru-RU" dirty="0"/>
          </a:p>
        </p:txBody>
      </p:sp>
      <p:sp>
        <p:nvSpPr>
          <p:cNvPr id="3" name="Содержимое 2"/>
          <p:cNvSpPr>
            <a:spLocks noGrp="1"/>
          </p:cNvSpPr>
          <p:nvPr>
            <p:ph idx="1"/>
          </p:nvPr>
        </p:nvSpPr>
        <p:spPr>
          <a:xfrm>
            <a:off x="0" y="1071546"/>
            <a:ext cx="8686800" cy="5383262"/>
          </a:xfrm>
        </p:spPr>
        <p:txBody>
          <a:bodyPr>
            <a:noAutofit/>
          </a:bodyPr>
          <a:lstStyle/>
          <a:p>
            <a:pPr marL="180000" indent="384048" algn="just">
              <a:buNone/>
            </a:pPr>
            <a:r>
              <a:rPr lang="ru-RU" sz="1200" dirty="0" smtClean="0"/>
              <a:t>В конце октября 1941 года фашисты вплотную подошли к Курску. С 31 октября по 2 ноября продолжалась оборона города. </a:t>
            </a:r>
          </a:p>
          <a:p>
            <a:pPr marL="180000" indent="384048" algn="just">
              <a:buNone/>
            </a:pPr>
            <a:r>
              <a:rPr lang="ru-RU" sz="1200" dirty="0" smtClean="0"/>
              <a:t>В рядах защитников города - народных ополченцев были политрук, командир пулеметного взвода 2-го истребительного батальона Филипп  Меркулов и его 11-летний сын  Стасик Меркулов. Последний бой Меркуловых проходил 2 ноября у кирпичного завода на северной окраине Курска, где сейчас проходит улица Хуторская. Немцы стремились по шоссе войти в Курск и перерезать железную дорогу. Для этого надо было форсировать </a:t>
            </a:r>
            <a:r>
              <a:rPr lang="ru-RU" sz="1200" dirty="0" err="1" smtClean="0"/>
              <a:t>Тускарь</a:t>
            </a:r>
            <a:r>
              <a:rPr lang="ru-RU" sz="1200" dirty="0" smtClean="0"/>
              <a:t>. Ленинское ополчение и истребительные батальоны закрывали шоссе и реку. Враг сдавливал ополченцев в тиски. Когда погиб командир батальона, Филипп Григорьевич взял командование на себя. Стасик подносил патроны, выполнял все поручения отца, был связным. Маленький, юркий, он ползал, как ящерица, по холмистому берегу </a:t>
            </a:r>
            <a:r>
              <a:rPr lang="ru-RU" sz="1200" dirty="0" err="1" smtClean="0"/>
              <a:t>Тускари</a:t>
            </a:r>
            <a:r>
              <a:rPr lang="ru-RU" sz="1200" dirty="0" smtClean="0"/>
              <a:t>. Немцы отрезали ополченцев от реки. Филипп Меркулов послал Стасика в штаб батальона с сообщением, чтобы бойцы отходили за реку.  Оставшиеся в живых ополченцы стали отступать к берегу. Их отход прикрывал Меркулов- старший, который сдерживал наступавших немцев. Вдруг пулемет замолчал. Стасик бросился к отцу и пулеметной очередью был ранен в ногу. Когда он подполз к отцу, увидел, что Филипп Григорьевич убит. Холодную ноябрьскую ночь мальчик провел в земляной норе. Когда утром местные жители, дедушка и бабушка, пошли по воду, они обнаружили раненого Стасика. Он попросил их сходить на улицу Садовую, 26, где жила его тетя, и сообщить, что отец погиб, а он ранен. Дедушка и бабушка перетащили его в бытовку завода. Нести Стасика к себе они побоялись, так как в городе уже хозяйничали немцы, но выполнили просьбу мальчика. Когда мама и тетя утром следующего дня  пришли на берег реки, первым они обнаружили убитого, лежащего у пулемета, Филиппа Григорьевича, а в бытовке завода  - Стасика. Кроме пулевого ранения, у мальчика были штыковые раны. Значит, немцы нашли парнишку и закололи штыками. Меркуловы и дедушка похоронили Филиппа Григорьевича и Стасика в той же земляной норе, в которой они сражались. </a:t>
            </a:r>
          </a:p>
          <a:p>
            <a:pPr marL="180000" indent="384048" algn="just">
              <a:buNone/>
            </a:pPr>
            <a:r>
              <a:rPr lang="ru-RU" sz="1200" dirty="0" smtClean="0"/>
              <a:t>А в 1950 году Меркуловых перезахоронили на воинском кладбище, недалеко от места их последнего боя. </a:t>
            </a:r>
            <a:endParaRPr lang="ru-RU" sz="1200" dirty="0"/>
          </a:p>
        </p:txBody>
      </p:sp>
    </p:spTree>
    <p:extLst>
      <p:ext uri="{BB962C8B-B14F-4D97-AF65-F5344CB8AC3E}">
        <p14:creationId xmlns:p14="http://schemas.microsoft.com/office/powerpoint/2010/main" val="666480563"/>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Horizontal)">
                                      <p:cBhvr>
                                        <p:cTn id="14" dur="2000"/>
                                        <p:tgtEl>
                                          <p:spTgt spid="3">
                                            <p:txEl>
                                              <p:pRg st="0" end="0"/>
                                            </p:txEl>
                                          </p:spTgt>
                                        </p:tgtEl>
                                      </p:cBhvr>
                                    </p:animEffect>
                                  </p:childTnLst>
                                </p:cTn>
                              </p:par>
                              <p:par>
                                <p:cTn id="15" presetID="16" presetClass="entr" presetSubtype="26"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Horizontal)">
                                      <p:cBhvr>
                                        <p:cTn id="17" dur="2000"/>
                                        <p:tgtEl>
                                          <p:spTgt spid="3">
                                            <p:txEl>
                                              <p:pRg st="1" end="1"/>
                                            </p:txEl>
                                          </p:spTgt>
                                        </p:tgtEl>
                                      </p:cBhvr>
                                    </p:animEffect>
                                  </p:childTnLst>
                                </p:cTn>
                              </p:par>
                              <p:par>
                                <p:cTn id="18" presetID="16" presetClass="entr" presetSubtype="2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Horizontal)">
                                      <p:cBhvr>
                                        <p:cTn id="2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1071538" y="857232"/>
            <a:ext cx="7772400" cy="1470025"/>
          </a:xfrm>
        </p:spPr>
        <p:txBody>
          <a:bodyPr/>
          <a:lstStyle/>
          <a:p>
            <a:pPr eaLnBrk="1" hangingPunct="1"/>
            <a:r>
              <a:rPr lang="ru-RU" sz="6000" b="1" dirty="0" smtClean="0">
                <a:solidFill>
                  <a:srgbClr val="C00000"/>
                </a:solidFill>
              </a:rPr>
              <a:t>8 февраля –</a:t>
            </a:r>
          </a:p>
        </p:txBody>
      </p:sp>
      <p:sp>
        <p:nvSpPr>
          <p:cNvPr id="13315" name="Rectangle 3"/>
          <p:cNvSpPr>
            <a:spLocks noGrp="1" noChangeArrowheads="1"/>
          </p:cNvSpPr>
          <p:nvPr>
            <p:ph type="subTitle" idx="1"/>
          </p:nvPr>
        </p:nvSpPr>
        <p:spPr>
          <a:xfrm>
            <a:off x="928662" y="2143116"/>
            <a:ext cx="8001056" cy="2781300"/>
          </a:xfrm>
        </p:spPr>
        <p:txBody>
          <a:bodyPr/>
          <a:lstStyle/>
          <a:p>
            <a:pPr eaLnBrk="1" hangingPunct="1"/>
            <a:r>
              <a:rPr lang="ru-RU" sz="5400" b="1" dirty="0" smtClean="0">
                <a:solidFill>
                  <a:srgbClr val="C00000"/>
                </a:solidFill>
                <a:latin typeface="+mj-lt"/>
              </a:rPr>
              <a:t>ДЕНЬ ПАМЯТИ        ЮНЫХ ГЕРОЕВ -АНТИФАШИСТОВ</a:t>
            </a:r>
          </a:p>
        </p:txBody>
      </p:sp>
      <p:pic>
        <p:nvPicPr>
          <p:cNvPr id="13319" name="Picture 7" descr="http://ic.pics.livejournal.com/kkaterina13/22916415/165809/165809_900.png"/>
          <p:cNvPicPr>
            <a:picLocks noChangeAspect="1" noChangeArrowheads="1"/>
          </p:cNvPicPr>
          <p:nvPr/>
        </p:nvPicPr>
        <p:blipFill>
          <a:blip r:embed="rId2"/>
          <a:srcRect/>
          <a:stretch>
            <a:fillRect/>
          </a:stretch>
        </p:blipFill>
        <p:spPr bwMode="auto">
          <a:xfrm>
            <a:off x="571500" y="4071942"/>
            <a:ext cx="8572500" cy="3643338"/>
          </a:xfrm>
          <a:prstGeom prst="rect">
            <a:avLst/>
          </a:prstGeom>
          <a:noFill/>
        </p:spPr>
      </p:pic>
    </p:spTree>
  </p:cSld>
  <p:clrMapOvr>
    <a:masterClrMapping/>
  </p:clrMapOvr>
  <p:transition>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rudocs.exdat.com/data/172/171593/171593_html_m16712294.png"/>
          <p:cNvPicPr>
            <a:picLocks noChangeAspect="1" noChangeArrowheads="1"/>
          </p:cNvPicPr>
          <p:nvPr/>
        </p:nvPicPr>
        <p:blipFill>
          <a:blip r:embed="rId2"/>
          <a:srcRect/>
          <a:stretch>
            <a:fillRect/>
          </a:stretch>
        </p:blipFill>
        <p:spPr bwMode="auto">
          <a:xfrm>
            <a:off x="3953553" y="0"/>
            <a:ext cx="5504707" cy="4143380"/>
          </a:xfrm>
          <a:prstGeom prst="rect">
            <a:avLst/>
          </a:prstGeom>
          <a:noFill/>
        </p:spPr>
      </p:pic>
      <p:pic>
        <p:nvPicPr>
          <p:cNvPr id="1030" name="Picture 6" descr="http://2.bp.blogspot.com/-c7B5tSuLVbo/UZC1i2QLCMI/AAAAAAAABTw/_yv8P1w81qo/s1600/%D0%B1%D0%B8%D1%82%D0%B2%D1%8B.jpg"/>
          <p:cNvPicPr>
            <a:picLocks noChangeAspect="1" noChangeArrowheads="1"/>
          </p:cNvPicPr>
          <p:nvPr/>
        </p:nvPicPr>
        <p:blipFill>
          <a:blip r:embed="rId3"/>
          <a:srcRect/>
          <a:stretch>
            <a:fillRect/>
          </a:stretch>
        </p:blipFill>
        <p:spPr bwMode="auto">
          <a:xfrm>
            <a:off x="0" y="4143380"/>
            <a:ext cx="4464508" cy="2979443"/>
          </a:xfrm>
          <a:prstGeom prst="rect">
            <a:avLst/>
          </a:prstGeom>
          <a:noFill/>
        </p:spPr>
      </p:pic>
      <p:pic>
        <p:nvPicPr>
          <p:cNvPr id="1026" name="Picture 2" descr="http://www.playcast.ru/uploads/2014/05/08/8519541.jpg"/>
          <p:cNvPicPr>
            <a:picLocks noChangeAspect="1" noChangeArrowheads="1"/>
          </p:cNvPicPr>
          <p:nvPr/>
        </p:nvPicPr>
        <p:blipFill>
          <a:blip r:embed="rId4"/>
          <a:srcRect/>
          <a:stretch>
            <a:fillRect/>
          </a:stretch>
        </p:blipFill>
        <p:spPr bwMode="auto">
          <a:xfrm>
            <a:off x="4167185" y="3286124"/>
            <a:ext cx="4976815" cy="3732612"/>
          </a:xfrm>
          <a:prstGeom prst="rect">
            <a:avLst/>
          </a:prstGeom>
          <a:noFill/>
        </p:spPr>
      </p:pic>
      <p:pic>
        <p:nvPicPr>
          <p:cNvPr id="1028" name="Picture 4" descr="http://s1.fotokto.ru/photo/full/9/96915.jpg"/>
          <p:cNvPicPr>
            <a:picLocks noChangeAspect="1" noChangeArrowheads="1"/>
          </p:cNvPicPr>
          <p:nvPr/>
        </p:nvPicPr>
        <p:blipFill>
          <a:blip r:embed="rId5"/>
          <a:srcRect l="19274" t="3555" r="18714" b="4028"/>
          <a:stretch>
            <a:fillRect/>
          </a:stretch>
        </p:blipFill>
        <p:spPr bwMode="auto">
          <a:xfrm>
            <a:off x="0" y="0"/>
            <a:ext cx="4214810" cy="4442637"/>
          </a:xfrm>
          <a:prstGeom prst="rect">
            <a:avLst/>
          </a:prstGeom>
          <a:noFill/>
        </p:spPr>
      </p:pic>
    </p:spTree>
  </p:cSld>
  <p:clrMapOvr>
    <a:masterClrMapping/>
  </p:clrMapOvr>
  <p:transition>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Моцарт - Реквием.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267200" y="3557588"/>
            <a:ext cx="609600" cy="609600"/>
          </a:xfrm>
        </p:spPr>
      </p:pic>
      <p:pic>
        <p:nvPicPr>
          <p:cNvPr id="75778" name="Picture 2" descr="http://bestgif.su/_ph/37/2/999149013.gif"/>
          <p:cNvPicPr>
            <a:picLocks noChangeAspect="1" noChangeArrowheads="1"/>
          </p:cNvPicPr>
          <p:nvPr/>
        </p:nvPicPr>
        <p:blipFill>
          <a:blip r:embed="rId5"/>
          <a:srcRect/>
          <a:stretch>
            <a:fillRect/>
          </a:stretch>
        </p:blipFill>
        <p:spPr bwMode="auto">
          <a:xfrm>
            <a:off x="395536" y="157322"/>
            <a:ext cx="8161807" cy="6513097"/>
          </a:xfrm>
          <a:prstGeom prst="rect">
            <a:avLst/>
          </a:prstGeom>
          <a:noFill/>
        </p:spPr>
      </p:pic>
    </p:spTree>
  </p:cSld>
  <p:clrMapOvr>
    <a:masterClrMapping/>
  </p:clrMapOvr>
  <p:transition>
    <p:pull/>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2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deti-parlibrary.ucoz.ru/_tbkp/111/00372452.jpg"/>
          <p:cNvPicPr>
            <a:picLocks noChangeAspect="1" noChangeArrowheads="1"/>
          </p:cNvPicPr>
          <p:nvPr/>
        </p:nvPicPr>
        <p:blipFill>
          <a:blip r:embed="rId4"/>
          <a:srcRect/>
          <a:stretch>
            <a:fillRect/>
          </a:stretch>
        </p:blipFill>
        <p:spPr bwMode="auto">
          <a:xfrm>
            <a:off x="-252536" y="121878"/>
            <a:ext cx="4788025" cy="6864550"/>
          </a:xfrm>
          <a:prstGeom prst="rect">
            <a:avLst/>
          </a:prstGeom>
          <a:noFill/>
        </p:spPr>
      </p:pic>
      <p:pic>
        <p:nvPicPr>
          <p:cNvPr id="77828" name="Picture 4" descr="http://www.fresher.ru/images4/vse-bogatstva-zemli-porovnu/1.jpg"/>
          <p:cNvPicPr>
            <a:picLocks noChangeAspect="1" noChangeArrowheads="1"/>
          </p:cNvPicPr>
          <p:nvPr/>
        </p:nvPicPr>
        <p:blipFill>
          <a:blip r:embed="rId5"/>
          <a:srcRect l="5291" t="8163" r="9208"/>
          <a:stretch>
            <a:fillRect/>
          </a:stretch>
        </p:blipFill>
        <p:spPr bwMode="auto">
          <a:xfrm>
            <a:off x="4438106" y="144574"/>
            <a:ext cx="4784246" cy="67134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Хор ЦДДЖ - Пусть всегда будет солнце.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9000" y="6259253"/>
            <a:ext cx="482115" cy="482115"/>
          </a:xfrm>
          <a:prstGeom prst="rect">
            <a:avLst/>
          </a:prstGeom>
        </p:spPr>
      </p:pic>
    </p:spTree>
  </p:cSld>
  <p:clrMapOvr>
    <a:masterClrMapping/>
  </p:clrMapOvr>
  <p:transition>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3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nuina.net/wrdp/wp-content/uploads/67101958_1290790900_blueny.jpg"/>
          <p:cNvPicPr>
            <a:picLocks noChangeAspect="1" noChangeArrowheads="1"/>
          </p:cNvPicPr>
          <p:nvPr/>
        </p:nvPicPr>
        <p:blipFill>
          <a:blip r:embed="rId2"/>
          <a:srcRect/>
          <a:stretch>
            <a:fillRect/>
          </a:stretch>
        </p:blipFill>
        <p:spPr bwMode="auto">
          <a:xfrm>
            <a:off x="0" y="0"/>
            <a:ext cx="9144000" cy="7072338"/>
          </a:xfrm>
          <a:prstGeom prst="rect">
            <a:avLst/>
          </a:prstGeom>
          <a:noFill/>
        </p:spPr>
      </p:pic>
      <p:sp>
        <p:nvSpPr>
          <p:cNvPr id="3" name="TextBox 2"/>
          <p:cNvSpPr txBox="1"/>
          <p:nvPr/>
        </p:nvSpPr>
        <p:spPr>
          <a:xfrm>
            <a:off x="0" y="0"/>
            <a:ext cx="9144000" cy="1754326"/>
          </a:xfrm>
          <a:prstGeom prst="rect">
            <a:avLst/>
          </a:prstGeom>
          <a:noFill/>
        </p:spPr>
        <p:txBody>
          <a:bodyPr wrap="square" rtlCol="0">
            <a:spAutoFit/>
          </a:bodyPr>
          <a:lstStyle/>
          <a:p>
            <a:pPr algn="r"/>
            <a:r>
              <a:rPr lang="ru-RU" sz="5400" b="1" dirty="0" smtClean="0">
                <a:latin typeface="+mj-lt"/>
              </a:rPr>
              <a:t>Спасибо за внимание. Берегите мир!</a:t>
            </a:r>
            <a:endParaRPr lang="ru-RU" sz="5400" b="1" dirty="0">
              <a:latin typeface="+mj-lt"/>
            </a:endParaRPr>
          </a:p>
        </p:txBody>
      </p:sp>
    </p:spTree>
  </p:cSld>
  <p:clrMapOvr>
    <a:masterClrMapping/>
  </p:clrMapOvr>
  <p:transition>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642918"/>
            <a:ext cx="8229600" cy="1214446"/>
          </a:xfrm>
        </p:spPr>
        <p:txBody>
          <a:bodyPr/>
          <a:lstStyle/>
          <a:p>
            <a:pPr eaLnBrk="1" hangingPunct="1"/>
            <a:r>
              <a:rPr lang="ru-RU" dirty="0" smtClean="0">
                <a:solidFill>
                  <a:srgbClr val="C00000"/>
                </a:solidFill>
              </a:rPr>
              <a:t>      </a:t>
            </a:r>
            <a:r>
              <a:rPr lang="ru-RU" b="1" dirty="0" smtClean="0">
                <a:solidFill>
                  <a:srgbClr val="C00000"/>
                </a:solidFill>
              </a:rPr>
              <a:t>8 февраля 1943 года</a:t>
            </a:r>
            <a:r>
              <a:rPr lang="ru-RU" dirty="0" smtClean="0">
                <a:solidFill>
                  <a:srgbClr val="C00000"/>
                </a:solidFill>
              </a:rPr>
              <a:t/>
            </a:r>
            <a:br>
              <a:rPr lang="ru-RU" dirty="0" smtClean="0">
                <a:solidFill>
                  <a:srgbClr val="C00000"/>
                </a:solidFill>
              </a:rPr>
            </a:br>
            <a:r>
              <a:rPr lang="ru-RU" dirty="0" smtClean="0">
                <a:solidFill>
                  <a:srgbClr val="C00000"/>
                </a:solidFill>
              </a:rPr>
              <a:t/>
            </a:r>
            <a:br>
              <a:rPr lang="ru-RU" dirty="0" smtClean="0">
                <a:solidFill>
                  <a:srgbClr val="C00000"/>
                </a:solidFill>
              </a:rPr>
            </a:br>
            <a:r>
              <a:rPr lang="ru-RU" sz="3200" b="1" dirty="0" smtClean="0"/>
              <a:t>МОЛОДОГВАРДЕЙЦЫ</a:t>
            </a:r>
            <a:endParaRPr lang="ru-RU" sz="3200" b="1" i="1" dirty="0" smtClean="0"/>
          </a:p>
        </p:txBody>
      </p:sp>
      <p:pic>
        <p:nvPicPr>
          <p:cNvPr id="14340" name="Picture 9" descr="C:\Users\Aleks\Desktop\newphoto1964.jpg"/>
          <p:cNvPicPr>
            <a:picLocks noGrp="1" noChangeAspect="1" noChangeArrowheads="1"/>
          </p:cNvPicPr>
          <p:nvPr>
            <p:ph idx="1"/>
          </p:nvPr>
        </p:nvPicPr>
        <p:blipFill>
          <a:blip r:embed="rId2"/>
          <a:srcRect/>
          <a:stretch>
            <a:fillRect/>
          </a:stretch>
        </p:blipFill>
        <p:spPr>
          <a:xfrm>
            <a:off x="5429256" y="2428868"/>
            <a:ext cx="1617663" cy="2392362"/>
          </a:xfrm>
          <a:noFill/>
        </p:spPr>
      </p:pic>
      <p:pic>
        <p:nvPicPr>
          <p:cNvPr id="14339" name="Рисунок 5" descr="http://www.e-belovo.ru/65let/i/65let.jpg"/>
          <p:cNvPicPr>
            <a:picLocks noChangeAspect="1" noChangeArrowheads="1"/>
          </p:cNvPicPr>
          <p:nvPr/>
        </p:nvPicPr>
        <p:blipFill>
          <a:blip r:embed="rId3"/>
          <a:srcRect/>
          <a:stretch>
            <a:fillRect/>
          </a:stretch>
        </p:blipFill>
        <p:spPr bwMode="auto">
          <a:xfrm>
            <a:off x="0" y="0"/>
            <a:ext cx="1718136" cy="1071546"/>
          </a:xfrm>
          <a:prstGeom prst="rect">
            <a:avLst/>
          </a:prstGeom>
          <a:noFill/>
          <a:ln w="9525">
            <a:noFill/>
            <a:miter lim="800000"/>
            <a:headEnd/>
            <a:tailEnd/>
          </a:ln>
        </p:spPr>
      </p:pic>
      <p:pic>
        <p:nvPicPr>
          <p:cNvPr id="14342" name="Picture 11" descr="C:\Users\Aleks\Desktop\oleg.jpg"/>
          <p:cNvPicPr>
            <a:picLocks noChangeAspect="1" noChangeArrowheads="1"/>
          </p:cNvPicPr>
          <p:nvPr/>
        </p:nvPicPr>
        <p:blipFill>
          <a:blip r:embed="rId4"/>
          <a:srcRect/>
          <a:stretch>
            <a:fillRect/>
          </a:stretch>
        </p:blipFill>
        <p:spPr bwMode="auto">
          <a:xfrm>
            <a:off x="357158" y="1428736"/>
            <a:ext cx="1612900" cy="2357438"/>
          </a:xfrm>
          <a:prstGeom prst="rect">
            <a:avLst/>
          </a:prstGeom>
          <a:noFill/>
          <a:ln w="9525">
            <a:noFill/>
            <a:miter lim="800000"/>
            <a:headEnd/>
            <a:tailEnd/>
          </a:ln>
        </p:spPr>
      </p:pic>
      <p:pic>
        <p:nvPicPr>
          <p:cNvPr id="14344" name="Picture 13" descr="C:\Users\Aleks\Desktop\newphoto1717.jpg"/>
          <p:cNvPicPr>
            <a:picLocks noChangeAspect="1" noChangeArrowheads="1"/>
          </p:cNvPicPr>
          <p:nvPr/>
        </p:nvPicPr>
        <p:blipFill>
          <a:blip r:embed="rId5"/>
          <a:srcRect/>
          <a:stretch>
            <a:fillRect/>
          </a:stretch>
        </p:blipFill>
        <p:spPr bwMode="auto">
          <a:xfrm>
            <a:off x="3786182" y="2428868"/>
            <a:ext cx="1583278" cy="2428892"/>
          </a:xfrm>
          <a:prstGeom prst="rect">
            <a:avLst/>
          </a:prstGeom>
          <a:noFill/>
          <a:ln w="9525">
            <a:noFill/>
            <a:miter lim="800000"/>
            <a:headEnd/>
            <a:tailEnd/>
          </a:ln>
        </p:spPr>
      </p:pic>
      <p:pic>
        <p:nvPicPr>
          <p:cNvPr id="14345" name="Picture 14" descr="C:\Users\Aleks\Desktop\41998.jpg"/>
          <p:cNvPicPr>
            <a:picLocks noChangeAspect="1" noChangeArrowheads="1"/>
          </p:cNvPicPr>
          <p:nvPr/>
        </p:nvPicPr>
        <p:blipFill>
          <a:blip r:embed="rId6"/>
          <a:srcRect/>
          <a:stretch>
            <a:fillRect/>
          </a:stretch>
        </p:blipFill>
        <p:spPr bwMode="auto">
          <a:xfrm>
            <a:off x="2071670" y="2428868"/>
            <a:ext cx="1665287" cy="2409825"/>
          </a:xfrm>
          <a:prstGeom prst="rect">
            <a:avLst/>
          </a:prstGeom>
          <a:noFill/>
          <a:ln w="9525">
            <a:noFill/>
            <a:miter lim="800000"/>
            <a:headEnd/>
            <a:tailEnd/>
          </a:ln>
        </p:spPr>
      </p:pic>
      <p:pic>
        <p:nvPicPr>
          <p:cNvPr id="14347" name="Picture 11" descr="&amp;Icy;&amp;vcy;&amp;acy;&amp;ncy; &amp;Zcy;&amp;iecy;&amp;mcy;&amp;ncy;&amp;ucy;&amp;khcy;&amp;ocy;&amp;vcy;"/>
          <p:cNvPicPr>
            <a:picLocks noChangeAspect="1" noChangeArrowheads="1"/>
          </p:cNvPicPr>
          <p:nvPr/>
        </p:nvPicPr>
        <p:blipFill>
          <a:blip r:embed="rId7"/>
          <a:srcRect/>
          <a:stretch>
            <a:fillRect/>
          </a:stretch>
        </p:blipFill>
        <p:spPr bwMode="auto">
          <a:xfrm>
            <a:off x="7111227" y="1357298"/>
            <a:ext cx="1747054" cy="2357454"/>
          </a:xfrm>
          <a:prstGeom prst="rect">
            <a:avLst/>
          </a:prstGeom>
          <a:noFill/>
        </p:spPr>
      </p:pic>
      <p:pic>
        <p:nvPicPr>
          <p:cNvPr id="14349" name="Picture 13" descr="&amp;Icy;&amp;vcy;&amp;acy;&amp;ncy; &amp;Tcy;&amp;ucy;&amp;rcy;&amp;kcy;&amp;iecy;&amp;ncy;&amp;icy;&amp;chcy;"/>
          <p:cNvPicPr>
            <a:picLocks noChangeAspect="1" noChangeArrowheads="1"/>
          </p:cNvPicPr>
          <p:nvPr/>
        </p:nvPicPr>
        <p:blipFill>
          <a:blip r:embed="rId8"/>
          <a:srcRect/>
          <a:stretch>
            <a:fillRect/>
          </a:stretch>
        </p:blipFill>
        <p:spPr bwMode="auto">
          <a:xfrm>
            <a:off x="357158" y="3929065"/>
            <a:ext cx="1643074" cy="2451973"/>
          </a:xfrm>
          <a:prstGeom prst="rect">
            <a:avLst/>
          </a:prstGeom>
          <a:noFill/>
        </p:spPr>
      </p:pic>
      <p:pic>
        <p:nvPicPr>
          <p:cNvPr id="14351" name="Picture 15" descr="&amp;Scy;&amp;iecy;&amp;rcy;&amp;gcy;&amp;iecy;&amp;jcy; &amp;Tcy;&amp;yucy;&amp;lcy;&amp;iecy;&amp;ncy;&amp;icy;&amp;ncy;"/>
          <p:cNvPicPr>
            <a:picLocks noChangeAspect="1" noChangeArrowheads="1"/>
          </p:cNvPicPr>
          <p:nvPr/>
        </p:nvPicPr>
        <p:blipFill>
          <a:blip r:embed="rId9"/>
          <a:srcRect/>
          <a:stretch>
            <a:fillRect/>
          </a:stretch>
        </p:blipFill>
        <p:spPr bwMode="auto">
          <a:xfrm>
            <a:off x="7143768" y="3857628"/>
            <a:ext cx="1791805" cy="2428892"/>
          </a:xfrm>
          <a:prstGeom prst="rect">
            <a:avLst/>
          </a:prstGeom>
          <a:noFill/>
        </p:spPr>
      </p:pic>
      <p:pic>
        <p:nvPicPr>
          <p:cNvPr id="13" name="Picture 7" descr="http://ic.pics.livejournal.com/kkaterina13/22916415/165809/165809_900.png"/>
          <p:cNvPicPr>
            <a:picLocks noChangeAspect="1" noChangeArrowheads="1"/>
          </p:cNvPicPr>
          <p:nvPr/>
        </p:nvPicPr>
        <p:blipFill>
          <a:blip r:embed="rId10"/>
          <a:srcRect/>
          <a:stretch>
            <a:fillRect/>
          </a:stretch>
        </p:blipFill>
        <p:spPr bwMode="auto">
          <a:xfrm>
            <a:off x="1785918" y="4286256"/>
            <a:ext cx="5761226" cy="3214710"/>
          </a:xfrm>
          <a:prstGeom prst="rect">
            <a:avLst/>
          </a:prstGeom>
          <a:noFill/>
        </p:spPr>
      </p:pic>
    </p:spTree>
  </p:cSld>
  <p:clrMapOvr>
    <a:masterClrMapping/>
  </p:clrMapOvr>
  <p:transition>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ru-RU" sz="6600" dirty="0" smtClean="0"/>
              <a:t>    </a:t>
            </a:r>
            <a:r>
              <a:rPr lang="ru-RU" sz="6600" b="1" dirty="0" smtClean="0">
                <a:solidFill>
                  <a:srgbClr val="C00000"/>
                </a:solidFill>
              </a:rPr>
              <a:t>1964  год</a:t>
            </a:r>
          </a:p>
        </p:txBody>
      </p:sp>
      <p:sp>
        <p:nvSpPr>
          <p:cNvPr id="4099" name="Rectangle 3"/>
          <p:cNvSpPr>
            <a:spLocks noGrp="1" noChangeArrowheads="1"/>
          </p:cNvSpPr>
          <p:nvPr>
            <p:ph idx="1"/>
          </p:nvPr>
        </p:nvSpPr>
        <p:spPr>
          <a:xfrm>
            <a:off x="357158" y="1357298"/>
            <a:ext cx="8572560" cy="4525963"/>
          </a:xfrm>
        </p:spPr>
        <p:txBody>
          <a:bodyPr/>
          <a:lstStyle/>
          <a:p>
            <a:pPr eaLnBrk="1" hangingPunct="1">
              <a:buFont typeface="Wingdings" pitchFamily="2" charset="2"/>
              <a:buNone/>
            </a:pPr>
            <a:r>
              <a:rPr lang="ru-RU" b="1" dirty="0" smtClean="0">
                <a:latin typeface="+mj-lt"/>
              </a:rPr>
              <a:t>    </a:t>
            </a:r>
          </a:p>
          <a:p>
            <a:pPr marL="0" indent="0" algn="ctr" eaLnBrk="1" hangingPunct="1">
              <a:spcBef>
                <a:spcPts val="0"/>
              </a:spcBef>
              <a:buFont typeface="Wingdings" pitchFamily="2" charset="2"/>
              <a:buNone/>
            </a:pPr>
            <a:r>
              <a:rPr lang="ru-RU" b="1" dirty="0" smtClean="0">
                <a:latin typeface="+mj-lt"/>
              </a:rPr>
              <a:t>   </a:t>
            </a:r>
            <a:r>
              <a:rPr lang="ru-RU" sz="3300" b="1" dirty="0" smtClean="0">
                <a:latin typeface="+mj-lt"/>
              </a:rPr>
              <a:t>Международный комитет детских и юношеских организаций </a:t>
            </a:r>
          </a:p>
          <a:p>
            <a:pPr marL="0" indent="0" algn="ctr" eaLnBrk="1" hangingPunct="1">
              <a:spcBef>
                <a:spcPts val="0"/>
              </a:spcBef>
              <a:buFont typeface="Wingdings" pitchFamily="2" charset="2"/>
              <a:buNone/>
            </a:pPr>
            <a:r>
              <a:rPr lang="ru-RU" sz="3300" b="1" dirty="0" smtClean="0">
                <a:latin typeface="+mj-lt"/>
              </a:rPr>
              <a:t>в 1964 году принял решение сделать 8 февраля </a:t>
            </a:r>
          </a:p>
          <a:p>
            <a:pPr marL="0" indent="0" algn="ctr" eaLnBrk="1" hangingPunct="1">
              <a:spcBef>
                <a:spcPts val="0"/>
              </a:spcBef>
              <a:buFont typeface="Wingdings" pitchFamily="2" charset="2"/>
              <a:buNone/>
            </a:pPr>
            <a:r>
              <a:rPr lang="ru-RU" sz="3300" b="1" dirty="0" smtClean="0">
                <a:latin typeface="+mj-lt"/>
              </a:rPr>
              <a:t>Днём памяти </a:t>
            </a:r>
          </a:p>
          <a:p>
            <a:pPr marL="0" indent="0" algn="ctr" eaLnBrk="1" hangingPunct="1">
              <a:spcBef>
                <a:spcPts val="0"/>
              </a:spcBef>
              <a:buFont typeface="Wingdings" pitchFamily="2" charset="2"/>
              <a:buNone/>
            </a:pPr>
            <a:r>
              <a:rPr lang="ru-RU" sz="3300" b="1" dirty="0" smtClean="0">
                <a:latin typeface="+mj-lt"/>
              </a:rPr>
              <a:t>юных героев-антифашистов.</a:t>
            </a:r>
          </a:p>
        </p:txBody>
      </p:sp>
      <p:pic>
        <p:nvPicPr>
          <p:cNvPr id="18436" name="Рисунок 5" descr="http://www.e-belovo.ru/65let/i/65let.jpg"/>
          <p:cNvPicPr>
            <a:picLocks noChangeAspect="1" noChangeArrowheads="1"/>
          </p:cNvPicPr>
          <p:nvPr/>
        </p:nvPicPr>
        <p:blipFill>
          <a:blip r:embed="rId2"/>
          <a:srcRect/>
          <a:stretch>
            <a:fillRect/>
          </a:stretch>
        </p:blipFill>
        <p:spPr bwMode="auto">
          <a:xfrm>
            <a:off x="0" y="0"/>
            <a:ext cx="1857356" cy="1157633"/>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img-fotki.yandex.ru/get/9315/64520380.38/0_b2466_fc6270fb_orig"/>
          <p:cNvPicPr>
            <a:picLocks noChangeAspect="1" noChangeArrowheads="1" noCrop="1"/>
          </p:cNvPicPr>
          <p:nvPr/>
        </p:nvPicPr>
        <p:blipFill>
          <a:blip r:embed="rId4"/>
          <a:srcRect/>
          <a:stretch>
            <a:fillRect/>
          </a:stretch>
        </p:blipFill>
        <p:spPr bwMode="auto">
          <a:xfrm>
            <a:off x="214282" y="214289"/>
            <a:ext cx="8715436" cy="6542389"/>
          </a:xfrm>
          <a:prstGeom prst="rect">
            <a:avLst/>
          </a:prstGeom>
          <a:noFill/>
        </p:spPr>
      </p:pic>
      <p:pic>
        <p:nvPicPr>
          <p:cNvPr id="2" name="Orlenok,_orlenok,_vzleti_vishe_solnc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381328"/>
            <a:ext cx="609600" cy="609600"/>
          </a:xfrm>
          <a:prstGeom prst="rect">
            <a:avLst/>
          </a:prstGeom>
        </p:spPr>
      </p:pic>
    </p:spTree>
  </p:cSld>
  <p:clrMapOvr>
    <a:masterClrMapping/>
  </p:clrMapOvr>
  <p:transition>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6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000232" y="274638"/>
            <a:ext cx="6786610" cy="1143000"/>
          </a:xfrm>
        </p:spPr>
        <p:txBody>
          <a:bodyPr/>
          <a:lstStyle/>
          <a:p>
            <a:pPr eaLnBrk="1" hangingPunct="1"/>
            <a:r>
              <a:rPr lang="ru-RU" b="1" dirty="0" smtClean="0"/>
              <a:t>Зина Портнова</a:t>
            </a:r>
          </a:p>
        </p:txBody>
      </p:sp>
      <p:sp>
        <p:nvSpPr>
          <p:cNvPr id="35843" name="Rectangle 3"/>
          <p:cNvSpPr>
            <a:spLocks noGrp="1" noChangeArrowheads="1"/>
          </p:cNvSpPr>
          <p:nvPr>
            <p:ph idx="1"/>
          </p:nvPr>
        </p:nvSpPr>
        <p:spPr>
          <a:xfrm>
            <a:off x="457200" y="1428750"/>
            <a:ext cx="8229600" cy="5000625"/>
          </a:xfrm>
        </p:spPr>
        <p:txBody>
          <a:bodyPr/>
          <a:lstStyle/>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lgn="ctr">
              <a:buFont typeface="Arial" charset="0"/>
              <a:buNone/>
            </a:pPr>
            <a:endParaRPr lang="ru-RU" sz="2400" b="1" dirty="0" smtClean="0">
              <a:latin typeface="+mj-lt"/>
            </a:endParaRPr>
          </a:p>
          <a:p>
            <a:pPr algn="ctr">
              <a:buFont typeface="Arial" charset="0"/>
              <a:buNone/>
            </a:pPr>
            <a:r>
              <a:rPr lang="ru-RU" sz="2400" b="1" dirty="0" smtClean="0">
                <a:latin typeface="+mj-lt"/>
              </a:rPr>
              <a:t>Герой </a:t>
            </a:r>
          </a:p>
          <a:p>
            <a:pPr algn="ctr">
              <a:buFont typeface="Arial" charset="0"/>
              <a:buNone/>
            </a:pPr>
            <a:r>
              <a:rPr lang="ru-RU" sz="2400" b="1" dirty="0" smtClean="0">
                <a:latin typeface="+mj-lt"/>
              </a:rPr>
              <a:t>Советского Союза </a:t>
            </a:r>
          </a:p>
          <a:p>
            <a:pPr algn="ctr">
              <a:buFont typeface="Arial" charset="0"/>
              <a:buNone/>
            </a:pPr>
            <a:r>
              <a:rPr lang="ru-RU" sz="2400" b="1" dirty="0" smtClean="0">
                <a:latin typeface="+mj-lt"/>
                <a:cs typeface="Times New Roman" pitchFamily="18" charset="0"/>
              </a:rPr>
              <a:t>(посмертно).</a:t>
            </a:r>
            <a:endParaRPr lang="ru-RU" sz="2400" b="1" dirty="0" smtClean="0">
              <a:latin typeface="+mj-lt"/>
            </a:endParaRPr>
          </a:p>
        </p:txBody>
      </p:sp>
      <p:pic>
        <p:nvPicPr>
          <p:cNvPr id="44039" name="Picture 7" descr="&amp;Zcy;&amp;icy;&amp;ncy;&amp;acy; &amp;Pcy;&amp;ocy;&amp;rcy;&amp;tcy;&amp;ncy;&amp;ocy;&amp;vcy;&amp;acy;"/>
          <p:cNvPicPr>
            <a:picLocks noChangeAspect="1" noChangeArrowheads="1"/>
          </p:cNvPicPr>
          <p:nvPr/>
        </p:nvPicPr>
        <p:blipFill>
          <a:blip r:embed="rId2"/>
          <a:srcRect/>
          <a:stretch>
            <a:fillRect/>
          </a:stretch>
        </p:blipFill>
        <p:spPr bwMode="auto">
          <a:xfrm>
            <a:off x="214282" y="142851"/>
            <a:ext cx="2214578" cy="2214577"/>
          </a:xfrm>
          <a:prstGeom prst="rect">
            <a:avLst/>
          </a:prstGeom>
          <a:noFill/>
          <a:ln w="9525">
            <a:noFill/>
            <a:miter lim="800000"/>
            <a:headEnd/>
            <a:tailEnd/>
          </a:ln>
        </p:spPr>
      </p:pic>
      <p:pic>
        <p:nvPicPr>
          <p:cNvPr id="6" name="Содержимое 4" descr="Portnova Zina.jpg">
            <a:hlinkClick r:id="rId3"/>
          </p:cNvPr>
          <p:cNvPicPr>
            <a:picLocks/>
          </p:cNvPicPr>
          <p:nvPr/>
        </p:nvPicPr>
        <p:blipFill>
          <a:blip r:embed="rId4"/>
          <a:srcRect/>
          <a:stretch>
            <a:fillRect/>
          </a:stretch>
        </p:blipFill>
        <p:spPr bwMode="auto">
          <a:xfrm>
            <a:off x="3214678" y="1428736"/>
            <a:ext cx="2071702" cy="3000396"/>
          </a:xfrm>
          <a:prstGeom prst="rect">
            <a:avLst/>
          </a:prstGeom>
          <a:noFill/>
          <a:ln w="9525">
            <a:noFill/>
            <a:miter lim="800000"/>
            <a:headEnd/>
            <a:tailEnd/>
          </a:ln>
        </p:spPr>
      </p:pic>
      <p:pic>
        <p:nvPicPr>
          <p:cNvPr id="8" name="pic_self" descr="http://preview.gogo.ru/urlpreview?url=img-fotki.yandex.ru/get/3204/juryno.0/0_1c9bc_620af9a0_XL">
            <a:hlinkClick r:id="rId5"/>
          </p:cNvPr>
          <p:cNvPicPr>
            <a:picLocks/>
          </p:cNvPicPr>
          <p:nvPr/>
        </p:nvPicPr>
        <p:blipFill>
          <a:blip r:embed="rId6"/>
          <a:srcRect/>
          <a:stretch>
            <a:fillRect/>
          </a:stretch>
        </p:blipFill>
        <p:spPr bwMode="auto">
          <a:xfrm>
            <a:off x="5357818" y="1428736"/>
            <a:ext cx="3500462" cy="3000396"/>
          </a:xfrm>
          <a:prstGeom prst="rect">
            <a:avLst/>
          </a:prstGeom>
          <a:noFill/>
          <a:ln w="9525">
            <a:noFill/>
            <a:miter lim="800000"/>
            <a:headEnd/>
            <a:tailEnd/>
          </a:ln>
        </p:spPr>
      </p:pic>
      <p:pic>
        <p:nvPicPr>
          <p:cNvPr id="9" name="Рисунок 7" descr="Order of Lenin.jpg">
            <a:hlinkClick r:id="rId7"/>
          </p:cNvPr>
          <p:cNvPicPr>
            <a:picLocks noChangeAspect="1" noChangeArrowheads="1"/>
          </p:cNvPicPr>
          <p:nvPr/>
        </p:nvPicPr>
        <p:blipFill>
          <a:blip r:embed="rId8"/>
          <a:srcRect/>
          <a:stretch>
            <a:fillRect/>
          </a:stretch>
        </p:blipFill>
        <p:spPr bwMode="auto">
          <a:xfrm>
            <a:off x="1571604" y="2571744"/>
            <a:ext cx="1111250" cy="2166937"/>
          </a:xfrm>
          <a:prstGeom prst="rect">
            <a:avLst/>
          </a:prstGeom>
          <a:noFill/>
          <a:ln w="9525">
            <a:noFill/>
            <a:miter lim="800000"/>
            <a:headEnd/>
            <a:tailEnd/>
          </a:ln>
        </p:spPr>
      </p:pic>
      <p:pic>
        <p:nvPicPr>
          <p:cNvPr id="10" name="Рисунок 8" descr="Файл:Hero of the Soviet Union medal.png">
            <a:hlinkClick r:id="rId9"/>
          </p:cNvPr>
          <p:cNvPicPr>
            <a:picLocks noChangeAspect="1" noChangeArrowheads="1"/>
          </p:cNvPicPr>
          <p:nvPr/>
        </p:nvPicPr>
        <p:blipFill>
          <a:blip r:embed="rId10"/>
          <a:srcRect/>
          <a:stretch>
            <a:fillRect/>
          </a:stretch>
        </p:blipFill>
        <p:spPr bwMode="auto">
          <a:xfrm>
            <a:off x="285720" y="2571744"/>
            <a:ext cx="1093787" cy="2141538"/>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28794" y="274638"/>
            <a:ext cx="4286280" cy="1143000"/>
          </a:xfrm>
        </p:spPr>
        <p:txBody>
          <a:bodyPr/>
          <a:lstStyle/>
          <a:p>
            <a:pPr eaLnBrk="1" hangingPunct="1"/>
            <a:r>
              <a:rPr lang="ru-RU" b="1" dirty="0" smtClean="0"/>
              <a:t>Валя Котик</a:t>
            </a:r>
          </a:p>
        </p:txBody>
      </p:sp>
      <p:sp>
        <p:nvSpPr>
          <p:cNvPr id="33795" name="Rectangle 3"/>
          <p:cNvSpPr>
            <a:spLocks noGrp="1" noChangeArrowheads="1"/>
          </p:cNvSpPr>
          <p:nvPr>
            <p:ph idx="1"/>
          </p:nvPr>
        </p:nvSpPr>
        <p:spPr>
          <a:xfrm>
            <a:off x="0" y="1285860"/>
            <a:ext cx="8929658" cy="5357812"/>
          </a:xfrm>
        </p:spPr>
        <p:txBody>
          <a:bodyPr/>
          <a:lstStyle/>
          <a:p>
            <a:pPr marL="0" indent="0" eaLnBrk="1" hangingPunct="1">
              <a:spcBef>
                <a:spcPct val="0"/>
              </a:spcBef>
              <a:buFont typeface="Arial" charset="0"/>
              <a:buNone/>
            </a:pPr>
            <a:endParaRPr lang="ru-RU" sz="2400" b="1" dirty="0" smtClean="0">
              <a:solidFill>
                <a:srgbClr val="7030A0"/>
              </a:solidFill>
              <a:latin typeface="+mj-lt"/>
              <a:cs typeface="Arial" charset="0"/>
            </a:endParaRPr>
          </a:p>
          <a:p>
            <a:pPr marL="0" indent="0" eaLnBrk="1" hangingPunct="1">
              <a:spcBef>
                <a:spcPct val="0"/>
              </a:spcBef>
              <a:buFont typeface="Arial" charset="0"/>
              <a:buNone/>
            </a:pPr>
            <a:endParaRPr lang="ru-RU" sz="2400" b="1" dirty="0" smtClean="0">
              <a:solidFill>
                <a:srgbClr val="7030A0"/>
              </a:solidFill>
              <a:latin typeface="+mj-lt"/>
              <a:cs typeface="Arial" charset="0"/>
            </a:endParaRPr>
          </a:p>
          <a:p>
            <a:pPr marL="0" indent="0" eaLnBrk="1" hangingPunct="1">
              <a:spcBef>
                <a:spcPct val="0"/>
              </a:spcBef>
              <a:buFont typeface="Arial" charset="0"/>
              <a:buNone/>
            </a:pPr>
            <a:endParaRPr lang="ru-RU" sz="2400" b="1" dirty="0" smtClean="0">
              <a:solidFill>
                <a:srgbClr val="7030A0"/>
              </a:solidFill>
              <a:latin typeface="+mj-lt"/>
              <a:cs typeface="Arial" charset="0"/>
            </a:endParaRPr>
          </a:p>
          <a:p>
            <a:pPr marL="0" indent="0" eaLnBrk="1" hangingPunct="1">
              <a:spcBef>
                <a:spcPct val="0"/>
              </a:spcBef>
              <a:buFont typeface="Arial" charset="0"/>
              <a:buNone/>
            </a:pPr>
            <a:endParaRPr lang="ru-RU" sz="2400" b="1" dirty="0" smtClean="0">
              <a:solidFill>
                <a:srgbClr val="7030A0"/>
              </a:solidFill>
              <a:latin typeface="+mj-lt"/>
              <a:cs typeface="Arial" charset="0"/>
            </a:endParaRPr>
          </a:p>
          <a:p>
            <a:pPr marL="0" indent="0" eaLnBrk="1" hangingPunct="1">
              <a:spcBef>
                <a:spcPct val="0"/>
              </a:spcBef>
              <a:buFont typeface="Arial" charset="0"/>
              <a:buNone/>
            </a:pPr>
            <a:endParaRPr lang="ru-RU" sz="2400" b="1" dirty="0" smtClean="0">
              <a:solidFill>
                <a:srgbClr val="7030A0"/>
              </a:solidFill>
              <a:latin typeface="+mj-lt"/>
              <a:cs typeface="Arial" charset="0"/>
            </a:endParaRPr>
          </a:p>
          <a:p>
            <a:pPr marL="0" indent="0" eaLnBrk="1" hangingPunct="1">
              <a:spcBef>
                <a:spcPct val="0"/>
              </a:spcBef>
              <a:buFont typeface="Arial" charset="0"/>
              <a:buNone/>
            </a:pPr>
            <a:r>
              <a:rPr lang="ru-RU" sz="2400" b="1" dirty="0" smtClean="0">
                <a:solidFill>
                  <a:srgbClr val="7030A0"/>
                </a:solidFill>
                <a:latin typeface="+mj-lt"/>
                <a:cs typeface="Arial" charset="0"/>
              </a:rPr>
              <a:t>                                                                 </a:t>
            </a:r>
          </a:p>
          <a:p>
            <a:pPr marL="0" indent="0" eaLnBrk="1" hangingPunct="1">
              <a:spcBef>
                <a:spcPct val="0"/>
              </a:spcBef>
              <a:buFont typeface="Arial" charset="0"/>
              <a:buNone/>
            </a:pPr>
            <a:endParaRPr lang="ru-RU" sz="2400" b="1" dirty="0" smtClean="0">
              <a:solidFill>
                <a:srgbClr val="7030A0"/>
              </a:solidFill>
              <a:latin typeface="+mj-lt"/>
              <a:cs typeface="Arial" charset="0"/>
            </a:endParaRPr>
          </a:p>
          <a:p>
            <a:pPr marL="0" indent="0" eaLnBrk="1" hangingPunct="1">
              <a:spcBef>
                <a:spcPct val="0"/>
              </a:spcBef>
              <a:buFont typeface="Arial" charset="0"/>
              <a:buNone/>
            </a:pPr>
            <a:r>
              <a:rPr lang="ru-RU" sz="2400" b="1" dirty="0" smtClean="0">
                <a:solidFill>
                  <a:srgbClr val="7030A0"/>
                </a:solidFill>
                <a:latin typeface="+mj-lt"/>
                <a:cs typeface="Arial" charset="0"/>
              </a:rPr>
              <a:t>                                               </a:t>
            </a:r>
          </a:p>
          <a:p>
            <a:pPr marL="0" indent="0" eaLnBrk="1" hangingPunct="1">
              <a:spcBef>
                <a:spcPct val="0"/>
              </a:spcBef>
              <a:buFont typeface="Arial" charset="0"/>
              <a:buNone/>
            </a:pPr>
            <a:r>
              <a:rPr lang="ru-RU" sz="2400" b="1" dirty="0" smtClean="0">
                <a:solidFill>
                  <a:srgbClr val="7030A0"/>
                </a:solidFill>
                <a:latin typeface="+mj-lt"/>
                <a:cs typeface="Arial" charset="0"/>
              </a:rPr>
              <a:t>                                             </a:t>
            </a:r>
          </a:p>
          <a:p>
            <a:pPr marL="0" indent="0" eaLnBrk="1" hangingPunct="1">
              <a:spcBef>
                <a:spcPct val="0"/>
              </a:spcBef>
              <a:buFont typeface="Arial" charset="0"/>
              <a:buNone/>
            </a:pPr>
            <a:r>
              <a:rPr lang="ru-RU" sz="2400" b="1" dirty="0" smtClean="0">
                <a:solidFill>
                  <a:srgbClr val="7030A0"/>
                </a:solidFill>
                <a:latin typeface="+mj-lt"/>
                <a:cs typeface="Arial" charset="0"/>
              </a:rPr>
              <a:t>                                               </a:t>
            </a:r>
            <a:r>
              <a:rPr lang="ru-RU" sz="2400" b="1" dirty="0" smtClean="0">
                <a:latin typeface="+mj-lt"/>
                <a:cs typeface="Arial" charset="0"/>
              </a:rPr>
              <a:t>Герой</a:t>
            </a:r>
          </a:p>
          <a:p>
            <a:pPr marL="0" indent="0" eaLnBrk="1" hangingPunct="1">
              <a:spcBef>
                <a:spcPct val="0"/>
              </a:spcBef>
              <a:buFont typeface="Arial" charset="0"/>
              <a:buNone/>
            </a:pPr>
            <a:r>
              <a:rPr lang="ru-RU" sz="2400" b="1" dirty="0" smtClean="0">
                <a:latin typeface="+mj-lt"/>
                <a:cs typeface="Arial" charset="0"/>
              </a:rPr>
              <a:t>                                   Советского Союза</a:t>
            </a:r>
          </a:p>
          <a:p>
            <a:pPr marL="0" indent="0" eaLnBrk="1" hangingPunct="1">
              <a:spcBef>
                <a:spcPct val="0"/>
              </a:spcBef>
              <a:buFont typeface="Arial" charset="0"/>
              <a:buNone/>
            </a:pPr>
            <a:r>
              <a:rPr lang="ru-RU" sz="2400" dirty="0" smtClean="0">
                <a:latin typeface="+mj-lt"/>
                <a:cs typeface="Arial" charset="0"/>
              </a:rPr>
              <a:t>                                              </a:t>
            </a:r>
            <a:r>
              <a:rPr lang="ru-RU" sz="2400" b="1" dirty="0" smtClean="0">
                <a:latin typeface="+mj-lt"/>
                <a:cs typeface="Times New Roman" pitchFamily="18" charset="0"/>
              </a:rPr>
              <a:t>(посмертно).</a:t>
            </a:r>
            <a:endParaRPr lang="ru-RU" sz="2400" b="1" dirty="0" smtClean="0">
              <a:latin typeface="+mj-lt"/>
              <a:cs typeface="Arial" charset="0"/>
            </a:endParaRPr>
          </a:p>
          <a:p>
            <a:pPr marL="0" indent="0" eaLnBrk="1" hangingPunct="1">
              <a:spcBef>
                <a:spcPct val="0"/>
              </a:spcBef>
              <a:buFont typeface="Arial" charset="0"/>
              <a:buNone/>
            </a:pPr>
            <a:endParaRPr lang="ru-RU" sz="2400" b="1" dirty="0" smtClean="0">
              <a:solidFill>
                <a:srgbClr val="7030A0"/>
              </a:solidFill>
              <a:latin typeface="+mj-lt"/>
              <a:cs typeface="Arial" charset="0"/>
            </a:endParaRPr>
          </a:p>
          <a:p>
            <a:pPr marL="0" indent="0" eaLnBrk="1" hangingPunct="1">
              <a:spcBef>
                <a:spcPct val="0"/>
              </a:spcBef>
              <a:buFont typeface="Arial" charset="0"/>
              <a:buNone/>
            </a:pPr>
            <a:endParaRPr lang="ru-RU" sz="2400" b="1" dirty="0" smtClean="0">
              <a:solidFill>
                <a:srgbClr val="7030A0"/>
              </a:solidFill>
              <a:latin typeface="+mj-lt"/>
              <a:cs typeface="Arial" charset="0"/>
            </a:endParaRPr>
          </a:p>
          <a:p>
            <a:pPr marL="0" indent="0" eaLnBrk="1" hangingPunct="1">
              <a:spcBef>
                <a:spcPct val="0"/>
              </a:spcBef>
              <a:buFont typeface="Arial" charset="0"/>
              <a:buNone/>
            </a:pPr>
            <a:endParaRPr lang="ru-RU" sz="2400" b="1" dirty="0" smtClean="0">
              <a:solidFill>
                <a:srgbClr val="7030A0"/>
              </a:solidFill>
              <a:latin typeface="+mj-lt"/>
              <a:cs typeface="Arial" charset="0"/>
            </a:endParaRPr>
          </a:p>
          <a:p>
            <a:pPr marL="0" indent="0" eaLnBrk="1" hangingPunct="1">
              <a:spcBef>
                <a:spcPct val="0"/>
              </a:spcBef>
              <a:buFont typeface="Arial" charset="0"/>
              <a:buNone/>
            </a:pPr>
            <a:r>
              <a:rPr lang="ru-RU" sz="2400" b="1" dirty="0" smtClean="0">
                <a:solidFill>
                  <a:srgbClr val="7030A0"/>
                </a:solidFill>
                <a:latin typeface="+mj-lt"/>
                <a:cs typeface="Arial" charset="0"/>
              </a:rPr>
              <a:t>                                                                                </a:t>
            </a:r>
            <a:endParaRPr lang="ru-RU" sz="2400" dirty="0" smtClean="0">
              <a:solidFill>
                <a:srgbClr val="000000"/>
              </a:solidFill>
              <a:latin typeface="+mj-lt"/>
              <a:cs typeface="Arial" charset="0"/>
            </a:endParaRPr>
          </a:p>
        </p:txBody>
      </p:sp>
      <p:pic>
        <p:nvPicPr>
          <p:cNvPr id="13320" name="Picture 8" descr="&amp;Vcy;&amp;acy;&amp;lcy;&amp;yacy; &amp;Kcy;&amp;ocy;&amp;tcy;&amp;icy;&amp;kcy;"/>
          <p:cNvPicPr>
            <a:picLocks noChangeAspect="1" noChangeArrowheads="1"/>
          </p:cNvPicPr>
          <p:nvPr/>
        </p:nvPicPr>
        <p:blipFill>
          <a:blip r:embed="rId2"/>
          <a:srcRect/>
          <a:stretch>
            <a:fillRect/>
          </a:stretch>
        </p:blipFill>
        <p:spPr bwMode="auto">
          <a:xfrm>
            <a:off x="285720" y="214290"/>
            <a:ext cx="2016125" cy="2016125"/>
          </a:xfrm>
          <a:prstGeom prst="rect">
            <a:avLst/>
          </a:prstGeom>
          <a:noFill/>
          <a:ln w="9525">
            <a:noFill/>
            <a:miter lim="800000"/>
            <a:headEnd/>
            <a:tailEnd/>
          </a:ln>
        </p:spPr>
      </p:pic>
      <p:pic>
        <p:nvPicPr>
          <p:cNvPr id="7" name="Содержимое 4" descr="Котик Валя "/>
          <p:cNvPicPr>
            <a:picLocks/>
          </p:cNvPicPr>
          <p:nvPr/>
        </p:nvPicPr>
        <p:blipFill>
          <a:blip r:embed="rId3"/>
          <a:srcRect/>
          <a:stretch>
            <a:fillRect/>
          </a:stretch>
        </p:blipFill>
        <p:spPr bwMode="auto">
          <a:xfrm>
            <a:off x="3214678" y="1357298"/>
            <a:ext cx="1928826" cy="2857520"/>
          </a:xfrm>
          <a:prstGeom prst="rect">
            <a:avLst/>
          </a:prstGeom>
          <a:noFill/>
          <a:ln w="9525">
            <a:noFill/>
            <a:miter lim="800000"/>
            <a:headEnd/>
            <a:tailEnd/>
          </a:ln>
        </p:spPr>
      </p:pic>
      <p:pic>
        <p:nvPicPr>
          <p:cNvPr id="8" name="Содержимое 5" descr="600x600,fs-NASEDKIN-04,016,016.jpg"/>
          <p:cNvPicPr>
            <a:picLocks noChangeAspect="1"/>
          </p:cNvPicPr>
          <p:nvPr/>
        </p:nvPicPr>
        <p:blipFill>
          <a:blip r:embed="rId4"/>
          <a:srcRect/>
          <a:stretch>
            <a:fillRect/>
          </a:stretch>
        </p:blipFill>
        <p:spPr bwMode="auto">
          <a:xfrm>
            <a:off x="6143625" y="357188"/>
            <a:ext cx="2565400" cy="3857625"/>
          </a:xfrm>
          <a:prstGeom prst="rect">
            <a:avLst/>
          </a:prstGeom>
          <a:noFill/>
          <a:ln w="9525">
            <a:noFill/>
            <a:miter lim="800000"/>
            <a:headEnd/>
            <a:tailEnd/>
          </a:ln>
        </p:spPr>
      </p:pic>
      <p:pic>
        <p:nvPicPr>
          <p:cNvPr id="9" name="Рисунок 5" descr="Order of Lenin.jpg">
            <a:hlinkClick r:id="rId5"/>
          </p:cNvPr>
          <p:cNvPicPr>
            <a:picLocks noChangeAspect="1" noChangeArrowheads="1"/>
          </p:cNvPicPr>
          <p:nvPr/>
        </p:nvPicPr>
        <p:blipFill>
          <a:blip r:embed="rId6"/>
          <a:srcRect/>
          <a:stretch>
            <a:fillRect/>
          </a:stretch>
        </p:blipFill>
        <p:spPr bwMode="auto">
          <a:xfrm>
            <a:off x="6572264" y="4357694"/>
            <a:ext cx="1071286" cy="2090736"/>
          </a:xfrm>
          <a:prstGeom prst="rect">
            <a:avLst/>
          </a:prstGeom>
          <a:noFill/>
          <a:ln w="9525">
            <a:noFill/>
            <a:miter lim="800000"/>
            <a:headEnd/>
            <a:tailEnd/>
          </a:ln>
        </p:spPr>
      </p:pic>
      <p:pic>
        <p:nvPicPr>
          <p:cNvPr id="10" name="Рисунок 7" descr="Partisan Medal 1st.jpg">
            <a:hlinkClick r:id="rId7"/>
          </p:cNvPr>
          <p:cNvPicPr>
            <a:picLocks noChangeAspect="1" noChangeArrowheads="1"/>
          </p:cNvPicPr>
          <p:nvPr/>
        </p:nvPicPr>
        <p:blipFill>
          <a:blip r:embed="rId8"/>
          <a:srcRect/>
          <a:stretch>
            <a:fillRect/>
          </a:stretch>
        </p:blipFill>
        <p:spPr bwMode="auto">
          <a:xfrm>
            <a:off x="7715272" y="4357694"/>
            <a:ext cx="1085849" cy="2071702"/>
          </a:xfrm>
          <a:prstGeom prst="rect">
            <a:avLst/>
          </a:prstGeom>
          <a:noFill/>
          <a:ln w="9525">
            <a:noFill/>
            <a:miter lim="800000"/>
            <a:headEnd/>
            <a:tailEnd/>
          </a:ln>
        </p:spPr>
      </p:pic>
      <p:pic>
        <p:nvPicPr>
          <p:cNvPr id="11" name="Рисунок 6" descr="Order of the Patriotic War (1st class).png">
            <a:hlinkClick r:id="rId9"/>
          </p:cNvPr>
          <p:cNvPicPr>
            <a:picLocks noChangeAspect="1" noChangeArrowheads="1"/>
          </p:cNvPicPr>
          <p:nvPr/>
        </p:nvPicPr>
        <p:blipFill>
          <a:blip r:embed="rId10"/>
          <a:srcRect/>
          <a:stretch>
            <a:fillRect/>
          </a:stretch>
        </p:blipFill>
        <p:spPr bwMode="auto">
          <a:xfrm>
            <a:off x="785786" y="4643446"/>
            <a:ext cx="1423987" cy="1508125"/>
          </a:xfrm>
          <a:prstGeom prst="rect">
            <a:avLst/>
          </a:prstGeom>
          <a:noFill/>
          <a:ln w="9525">
            <a:noFill/>
            <a:miter lim="800000"/>
            <a:headEnd/>
            <a:tailEnd/>
          </a:ln>
        </p:spPr>
      </p:pic>
      <p:pic>
        <p:nvPicPr>
          <p:cNvPr id="12" name="Содержимое 4" descr="Файл:Hero of the Soviet Union medal.png">
            <a:hlinkClick r:id="rId11"/>
          </p:cNvPr>
          <p:cNvPicPr>
            <a:picLocks/>
          </p:cNvPicPr>
          <p:nvPr/>
        </p:nvPicPr>
        <p:blipFill>
          <a:blip r:embed="rId12"/>
          <a:srcRect/>
          <a:stretch>
            <a:fillRect/>
          </a:stretch>
        </p:blipFill>
        <p:spPr bwMode="auto">
          <a:xfrm>
            <a:off x="1000100" y="2357430"/>
            <a:ext cx="857250" cy="2000250"/>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785918" y="214290"/>
            <a:ext cx="7115175" cy="1143000"/>
          </a:xfrm>
        </p:spPr>
        <p:txBody>
          <a:bodyPr/>
          <a:lstStyle/>
          <a:p>
            <a:pPr eaLnBrk="1" hangingPunct="1"/>
            <a:r>
              <a:rPr lang="ru-RU" b="1" dirty="0" smtClean="0"/>
              <a:t>Марат </a:t>
            </a:r>
            <a:r>
              <a:rPr lang="ru-RU" b="1" dirty="0" err="1" smtClean="0"/>
              <a:t>Казей</a:t>
            </a:r>
            <a:endParaRPr lang="ru-RU" b="1" dirty="0" smtClean="0"/>
          </a:p>
        </p:txBody>
      </p:sp>
      <p:sp>
        <p:nvSpPr>
          <p:cNvPr id="36867" name="Rectangle 5"/>
          <p:cNvSpPr>
            <a:spLocks noGrp="1" noChangeArrowheads="1"/>
          </p:cNvSpPr>
          <p:nvPr>
            <p:ph idx="1"/>
          </p:nvPr>
        </p:nvSpPr>
        <p:spPr>
          <a:xfrm>
            <a:off x="457200" y="1285875"/>
            <a:ext cx="8229600" cy="5286375"/>
          </a:xfrm>
        </p:spPr>
        <p:txBody>
          <a:bodyPr/>
          <a:lstStyle/>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lgn="ctr">
              <a:buFont typeface="Arial" charset="0"/>
              <a:buNone/>
            </a:pPr>
            <a:endParaRPr lang="ru-RU" sz="2400" b="1" dirty="0" smtClean="0">
              <a:solidFill>
                <a:srgbClr val="7030A0"/>
              </a:solidFill>
            </a:endParaRPr>
          </a:p>
          <a:p>
            <a:pPr algn="ctr">
              <a:buFont typeface="Arial" charset="0"/>
              <a:buNone/>
            </a:pPr>
            <a:endParaRPr lang="ru-RU" sz="2400" b="1" dirty="0" smtClean="0">
              <a:solidFill>
                <a:srgbClr val="7030A0"/>
              </a:solidFill>
            </a:endParaRPr>
          </a:p>
          <a:p>
            <a:pPr algn="ctr">
              <a:buFont typeface="Arial" charset="0"/>
              <a:buNone/>
            </a:pPr>
            <a:endParaRPr lang="ru-RU" sz="2400" b="1" dirty="0" smtClean="0">
              <a:solidFill>
                <a:srgbClr val="7030A0"/>
              </a:solidFill>
            </a:endParaRPr>
          </a:p>
          <a:p>
            <a:pPr algn="ctr">
              <a:buFont typeface="Arial" charset="0"/>
              <a:buNone/>
            </a:pPr>
            <a:endParaRPr lang="ru-RU" sz="2400" b="1" dirty="0" smtClean="0">
              <a:latin typeface="+mj-lt"/>
            </a:endParaRPr>
          </a:p>
          <a:p>
            <a:pPr algn="ctr">
              <a:buFont typeface="Arial" charset="0"/>
              <a:buNone/>
            </a:pPr>
            <a:r>
              <a:rPr lang="ru-RU" sz="2400" b="1" dirty="0" smtClean="0">
                <a:latin typeface="+mj-lt"/>
              </a:rPr>
              <a:t>Герой </a:t>
            </a:r>
          </a:p>
          <a:p>
            <a:pPr algn="ctr">
              <a:buFont typeface="Arial" charset="0"/>
              <a:buNone/>
            </a:pPr>
            <a:r>
              <a:rPr lang="ru-RU" sz="2400" b="1" dirty="0" smtClean="0">
                <a:latin typeface="+mj-lt"/>
              </a:rPr>
              <a:t>Советского Союза  </a:t>
            </a:r>
          </a:p>
          <a:p>
            <a:pPr algn="ctr">
              <a:buFont typeface="Arial" charset="0"/>
              <a:buNone/>
            </a:pPr>
            <a:r>
              <a:rPr lang="ru-RU" sz="2400" b="1" dirty="0" smtClean="0">
                <a:latin typeface="+mj-lt"/>
                <a:cs typeface="Times New Roman" pitchFamily="18" charset="0"/>
              </a:rPr>
              <a:t>(посмертно).</a:t>
            </a:r>
            <a:endParaRPr lang="ru-RU" sz="2400" b="1" dirty="0" smtClean="0">
              <a:latin typeface="+mj-lt"/>
            </a:endParaRPr>
          </a:p>
        </p:txBody>
      </p:sp>
      <p:pic>
        <p:nvPicPr>
          <p:cNvPr id="6" name="pic_self" descr="http://gogo.ru/preview?id=13918175">
            <a:hlinkClick r:id="rId2"/>
          </p:cNvPr>
          <p:cNvPicPr>
            <a:picLocks/>
          </p:cNvPicPr>
          <p:nvPr/>
        </p:nvPicPr>
        <p:blipFill>
          <a:blip r:embed="rId3"/>
          <a:srcRect/>
          <a:stretch>
            <a:fillRect/>
          </a:stretch>
        </p:blipFill>
        <p:spPr bwMode="auto">
          <a:xfrm>
            <a:off x="3500430" y="1357298"/>
            <a:ext cx="2000264" cy="2857520"/>
          </a:xfrm>
          <a:prstGeom prst="rect">
            <a:avLst/>
          </a:prstGeom>
          <a:ln>
            <a:noFill/>
          </a:ln>
          <a:effectLst>
            <a:outerShdw blurRad="292100" dist="139700" dir="2700000" algn="tl" rotWithShape="0">
              <a:srgbClr val="333333">
                <a:alpha val="65000"/>
              </a:srgbClr>
            </a:outerShdw>
          </a:effectLst>
        </p:spPr>
      </p:pic>
      <p:pic>
        <p:nvPicPr>
          <p:cNvPr id="8" name="pic_self" descr="http://gogo.ru/preview?id=91625568">
            <a:hlinkClick r:id="rId4"/>
          </p:cNvPr>
          <p:cNvPicPr>
            <a:picLocks noChangeAspect="1" noChangeArrowheads="1"/>
          </p:cNvPicPr>
          <p:nvPr/>
        </p:nvPicPr>
        <p:blipFill>
          <a:blip r:embed="rId5"/>
          <a:srcRect/>
          <a:stretch>
            <a:fillRect/>
          </a:stretch>
        </p:blipFill>
        <p:spPr bwMode="auto">
          <a:xfrm>
            <a:off x="5786446" y="1357298"/>
            <a:ext cx="3000396" cy="2976031"/>
          </a:xfrm>
          <a:prstGeom prst="rect">
            <a:avLst/>
          </a:prstGeom>
          <a:noFill/>
          <a:ln w="9525">
            <a:noFill/>
            <a:miter lim="800000"/>
            <a:headEnd/>
            <a:tailEnd/>
          </a:ln>
        </p:spPr>
      </p:pic>
      <p:pic>
        <p:nvPicPr>
          <p:cNvPr id="9" name="Рисунок 7" descr="Марат Казей">
            <a:hlinkClick r:id="rId6"/>
          </p:cNvPr>
          <p:cNvPicPr>
            <a:picLocks noChangeAspect="1" noChangeArrowheads="1"/>
          </p:cNvPicPr>
          <p:nvPr/>
        </p:nvPicPr>
        <p:blipFill>
          <a:blip r:embed="rId7"/>
          <a:srcRect/>
          <a:stretch>
            <a:fillRect/>
          </a:stretch>
        </p:blipFill>
        <p:spPr bwMode="auto">
          <a:xfrm>
            <a:off x="214282" y="142852"/>
            <a:ext cx="2286000" cy="2122488"/>
          </a:xfrm>
          <a:prstGeom prst="rect">
            <a:avLst/>
          </a:prstGeom>
          <a:noFill/>
          <a:ln w="9525">
            <a:noFill/>
            <a:miter lim="800000"/>
            <a:headEnd/>
            <a:tailEnd/>
          </a:ln>
        </p:spPr>
      </p:pic>
      <p:pic>
        <p:nvPicPr>
          <p:cNvPr id="10" name="Рисунок 12" descr="Order of Lenin.jpg">
            <a:hlinkClick r:id="rId8"/>
          </p:cNvPr>
          <p:cNvPicPr>
            <a:picLocks noChangeAspect="1" noChangeArrowheads="1"/>
          </p:cNvPicPr>
          <p:nvPr/>
        </p:nvPicPr>
        <p:blipFill>
          <a:blip r:embed="rId9"/>
          <a:srcRect/>
          <a:stretch>
            <a:fillRect/>
          </a:stretch>
        </p:blipFill>
        <p:spPr bwMode="auto">
          <a:xfrm>
            <a:off x="1643042" y="2500306"/>
            <a:ext cx="1071562" cy="2089150"/>
          </a:xfrm>
          <a:prstGeom prst="rect">
            <a:avLst/>
          </a:prstGeom>
          <a:noFill/>
          <a:ln w="9525">
            <a:noFill/>
            <a:miter lim="800000"/>
            <a:headEnd/>
            <a:tailEnd/>
          </a:ln>
        </p:spPr>
      </p:pic>
      <p:pic>
        <p:nvPicPr>
          <p:cNvPr id="11" name="Picture 4" descr="Medal for Combat Service.jpg">
            <a:hlinkClick r:id="rId10"/>
          </p:cNvPr>
          <p:cNvPicPr>
            <a:picLocks noChangeAspect="1" noChangeArrowheads="1"/>
          </p:cNvPicPr>
          <p:nvPr/>
        </p:nvPicPr>
        <p:blipFill>
          <a:blip r:embed="rId11"/>
          <a:srcRect/>
          <a:stretch>
            <a:fillRect/>
          </a:stretch>
        </p:blipFill>
        <p:spPr bwMode="auto">
          <a:xfrm>
            <a:off x="7643834" y="4500570"/>
            <a:ext cx="1071562" cy="1979413"/>
          </a:xfrm>
          <a:prstGeom prst="rect">
            <a:avLst/>
          </a:prstGeom>
          <a:noFill/>
          <a:ln w="9525">
            <a:noFill/>
            <a:miter lim="800000"/>
            <a:headEnd/>
            <a:tailEnd/>
          </a:ln>
        </p:spPr>
      </p:pic>
      <p:pic>
        <p:nvPicPr>
          <p:cNvPr id="12" name="Picture 2" descr="Medal for Valor USSR.jpg">
            <a:hlinkClick r:id="rId12"/>
          </p:cNvPr>
          <p:cNvPicPr>
            <a:picLocks noChangeAspect="1" noChangeArrowheads="1"/>
          </p:cNvPicPr>
          <p:nvPr/>
        </p:nvPicPr>
        <p:blipFill>
          <a:blip r:embed="rId13"/>
          <a:srcRect/>
          <a:stretch>
            <a:fillRect/>
          </a:stretch>
        </p:blipFill>
        <p:spPr bwMode="auto">
          <a:xfrm>
            <a:off x="6572264" y="4500570"/>
            <a:ext cx="1000125" cy="1960562"/>
          </a:xfrm>
          <a:prstGeom prst="rect">
            <a:avLst/>
          </a:prstGeom>
          <a:noFill/>
          <a:ln w="9525">
            <a:noFill/>
            <a:miter lim="800000"/>
            <a:headEnd/>
            <a:tailEnd/>
          </a:ln>
        </p:spPr>
      </p:pic>
      <p:pic>
        <p:nvPicPr>
          <p:cNvPr id="13" name="Содержимое 4" descr="Файл:Hero of the Soviet Union medal.png">
            <a:hlinkClick r:id="rId14"/>
          </p:cNvPr>
          <p:cNvPicPr>
            <a:picLocks/>
          </p:cNvPicPr>
          <p:nvPr/>
        </p:nvPicPr>
        <p:blipFill>
          <a:blip r:embed="rId15"/>
          <a:srcRect/>
          <a:stretch>
            <a:fillRect/>
          </a:stretch>
        </p:blipFill>
        <p:spPr bwMode="auto">
          <a:xfrm>
            <a:off x="571473" y="2500306"/>
            <a:ext cx="928694" cy="2071702"/>
          </a:xfrm>
          <a:prstGeom prst="rect">
            <a:avLst/>
          </a:prstGeom>
          <a:noFill/>
          <a:ln w="9525">
            <a:noFill/>
            <a:miter lim="800000"/>
            <a:headEnd/>
            <a:tailEnd/>
          </a:ln>
        </p:spPr>
      </p:pic>
      <p:pic>
        <p:nvPicPr>
          <p:cNvPr id="14" name="Рисунок 8" descr="Order of the Patriotic War (1st class).png">
            <a:hlinkClick r:id="rId16"/>
          </p:cNvPr>
          <p:cNvPicPr>
            <a:picLocks noChangeAspect="1" noChangeArrowheads="1"/>
          </p:cNvPicPr>
          <p:nvPr/>
        </p:nvPicPr>
        <p:blipFill>
          <a:blip r:embed="rId17"/>
          <a:srcRect/>
          <a:stretch>
            <a:fillRect/>
          </a:stretch>
        </p:blipFill>
        <p:spPr bwMode="auto">
          <a:xfrm>
            <a:off x="1071538" y="4786322"/>
            <a:ext cx="1357312" cy="1438275"/>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785918" y="285728"/>
            <a:ext cx="6215107" cy="1143000"/>
          </a:xfrm>
        </p:spPr>
        <p:txBody>
          <a:bodyPr/>
          <a:lstStyle/>
          <a:p>
            <a:pPr eaLnBrk="1" hangingPunct="1"/>
            <a:r>
              <a:rPr lang="ru-RU" b="1" dirty="0" smtClean="0"/>
              <a:t>Лёня Голиков</a:t>
            </a:r>
          </a:p>
        </p:txBody>
      </p:sp>
      <p:sp>
        <p:nvSpPr>
          <p:cNvPr id="34819" name="Rectangle 3"/>
          <p:cNvSpPr>
            <a:spLocks noGrp="1" noChangeArrowheads="1"/>
          </p:cNvSpPr>
          <p:nvPr>
            <p:ph idx="1"/>
          </p:nvPr>
        </p:nvSpPr>
        <p:spPr>
          <a:xfrm>
            <a:off x="428596" y="1214422"/>
            <a:ext cx="6429420" cy="2357454"/>
          </a:xfrm>
        </p:spPr>
        <p:txBody>
          <a:bodyPr/>
          <a:lstStyle/>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endParaRPr lang="ru-RU" sz="2400" b="1" dirty="0" smtClean="0">
              <a:solidFill>
                <a:srgbClr val="7030A0"/>
              </a:solidFill>
            </a:endParaRPr>
          </a:p>
          <a:p>
            <a:pPr>
              <a:buFont typeface="Arial" charset="0"/>
              <a:buNone/>
            </a:pPr>
            <a:r>
              <a:rPr lang="ru-RU" sz="2400" b="1" dirty="0" smtClean="0">
                <a:latin typeface="+mj-lt"/>
              </a:rPr>
              <a:t>                                             Герой </a:t>
            </a:r>
          </a:p>
          <a:p>
            <a:pPr>
              <a:buFont typeface="Arial" charset="0"/>
              <a:buNone/>
            </a:pPr>
            <a:r>
              <a:rPr lang="ru-RU" sz="2400" b="1" dirty="0" smtClean="0">
                <a:latin typeface="+mj-lt"/>
              </a:rPr>
              <a:t>                                  Советского Союза </a:t>
            </a:r>
          </a:p>
          <a:p>
            <a:pPr>
              <a:buFont typeface="Arial" charset="0"/>
              <a:buNone/>
            </a:pPr>
            <a:r>
              <a:rPr lang="ru-RU" sz="2400" b="1" dirty="0" smtClean="0">
                <a:latin typeface="+mj-lt"/>
                <a:cs typeface="Times New Roman" pitchFamily="18" charset="0"/>
              </a:rPr>
              <a:t>                                         (посмертно)</a:t>
            </a:r>
          </a:p>
          <a:p>
            <a:pPr>
              <a:buFont typeface="Arial" charset="0"/>
              <a:buNone/>
            </a:pPr>
            <a:endParaRPr lang="ru-RU" sz="2400" b="1" dirty="0" smtClean="0">
              <a:latin typeface="+mj-lt"/>
              <a:cs typeface="Times New Roman" pitchFamily="18" charset="0"/>
            </a:endParaRPr>
          </a:p>
          <a:p>
            <a:pPr>
              <a:buFont typeface="Arial" charset="0"/>
              <a:buNone/>
            </a:pPr>
            <a:endParaRPr lang="ru-RU" sz="2400" b="1" dirty="0" smtClean="0">
              <a:latin typeface="+mj-lt"/>
            </a:endParaRPr>
          </a:p>
        </p:txBody>
      </p:sp>
      <p:pic>
        <p:nvPicPr>
          <p:cNvPr id="7176" name="Picture 8" descr="&amp;Lcy;&amp;iecy;&amp;ncy;&amp;yacy; &amp;Gcy;&amp;ocy;&amp;lcy;&amp;icy;&amp;kcy;&amp;ocy;&amp;vcy;"/>
          <p:cNvPicPr>
            <a:picLocks noChangeAspect="1" noChangeArrowheads="1"/>
          </p:cNvPicPr>
          <p:nvPr/>
        </p:nvPicPr>
        <p:blipFill>
          <a:blip r:embed="rId2"/>
          <a:srcRect/>
          <a:stretch>
            <a:fillRect/>
          </a:stretch>
        </p:blipFill>
        <p:spPr bwMode="auto">
          <a:xfrm>
            <a:off x="214282" y="142852"/>
            <a:ext cx="2230438" cy="2230439"/>
          </a:xfrm>
          <a:prstGeom prst="rect">
            <a:avLst/>
          </a:prstGeom>
          <a:noFill/>
          <a:ln w="9525">
            <a:noFill/>
            <a:miter lim="800000"/>
            <a:headEnd/>
            <a:tailEnd/>
          </a:ln>
        </p:spPr>
      </p:pic>
      <p:pic>
        <p:nvPicPr>
          <p:cNvPr id="6" name="Содержимое 4" descr="http://upload.wikimedia.org/wikipedia/ru/2/2d/Leonid_Golikov.jpg">
            <a:hlinkClick r:id="rId3"/>
          </p:cNvPr>
          <p:cNvPicPr>
            <a:picLocks/>
          </p:cNvPicPr>
          <p:nvPr/>
        </p:nvPicPr>
        <p:blipFill>
          <a:blip r:embed="rId4"/>
          <a:srcRect/>
          <a:stretch>
            <a:fillRect/>
          </a:stretch>
        </p:blipFill>
        <p:spPr bwMode="auto">
          <a:xfrm>
            <a:off x="3214678" y="1357298"/>
            <a:ext cx="2286016" cy="3286148"/>
          </a:xfrm>
          <a:prstGeom prst="rect">
            <a:avLst/>
          </a:prstGeom>
          <a:noFill/>
          <a:ln w="9525">
            <a:noFill/>
            <a:miter lim="800000"/>
            <a:headEnd/>
            <a:tailEnd/>
          </a:ln>
        </p:spPr>
      </p:pic>
      <p:pic>
        <p:nvPicPr>
          <p:cNvPr id="7" name="Рисунок 5" descr="http://upload.wikimedia.org/wikipedia/ru/thumb/6/6d/L_Golikov.JPG/210px-L_Golikov.JPG">
            <a:hlinkClick r:id="rId5"/>
          </p:cNvPr>
          <p:cNvPicPr>
            <a:picLocks noChangeAspect="1" noChangeArrowheads="1"/>
          </p:cNvPicPr>
          <p:nvPr/>
        </p:nvPicPr>
        <p:blipFill>
          <a:blip r:embed="rId6"/>
          <a:srcRect/>
          <a:stretch>
            <a:fillRect/>
          </a:stretch>
        </p:blipFill>
        <p:spPr bwMode="auto">
          <a:xfrm>
            <a:off x="5929322" y="1285860"/>
            <a:ext cx="2714644" cy="3875908"/>
          </a:xfrm>
          <a:prstGeom prst="rect">
            <a:avLst/>
          </a:prstGeom>
          <a:noFill/>
          <a:ln w="9525">
            <a:noFill/>
            <a:miter lim="800000"/>
            <a:headEnd/>
            <a:tailEnd/>
          </a:ln>
        </p:spPr>
      </p:pic>
      <p:pic>
        <p:nvPicPr>
          <p:cNvPr id="8" name="Рисунок 4" descr="Файл:Hero of the Soviet Union medal.png">
            <a:hlinkClick r:id="rId7"/>
          </p:cNvPr>
          <p:cNvPicPr>
            <a:picLocks noChangeAspect="1" noChangeArrowheads="1"/>
          </p:cNvPicPr>
          <p:nvPr/>
        </p:nvPicPr>
        <p:blipFill>
          <a:blip r:embed="rId8"/>
          <a:srcRect/>
          <a:stretch>
            <a:fillRect/>
          </a:stretch>
        </p:blipFill>
        <p:spPr bwMode="auto">
          <a:xfrm>
            <a:off x="785786" y="2643182"/>
            <a:ext cx="1243013" cy="2428875"/>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theme/theme1.xml><?xml version="1.0" encoding="utf-8"?>
<a:theme xmlns:a="http://schemas.openxmlformats.org/drawingml/2006/main" name="Бежевый">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Мои презентации">
      <a:majorFont>
        <a:latin typeface="Georgia"/>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1234</TotalTime>
  <Words>1787</Words>
  <Application>Microsoft Office PowerPoint</Application>
  <PresentationFormat>Экран (4:3)</PresentationFormat>
  <Paragraphs>90</Paragraphs>
  <Slides>23</Slides>
  <Notes>0</Notes>
  <HiddenSlides>0</HiddenSlides>
  <MMClips>3</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Бежевый</vt:lpstr>
      <vt:lpstr>Юные герои Великой Победы</vt:lpstr>
      <vt:lpstr>8 февраля –</vt:lpstr>
      <vt:lpstr>      8 февраля 1943 года  МОЛОДОГВАРДЕЙЦЫ</vt:lpstr>
      <vt:lpstr>    1964  год</vt:lpstr>
      <vt:lpstr>Презентация PowerPoint</vt:lpstr>
      <vt:lpstr>Зина Портнова</vt:lpstr>
      <vt:lpstr>Валя Котик</vt:lpstr>
      <vt:lpstr>Марат Казей</vt:lpstr>
      <vt:lpstr>Лёня Голиков</vt:lpstr>
      <vt:lpstr>Презентация PowerPoint</vt:lpstr>
      <vt:lpstr>Презентация PowerPoint</vt:lpstr>
      <vt:lpstr>Сережа Алешков </vt:lpstr>
      <vt:lpstr>Аркадий Каманин</vt:lpstr>
      <vt:lpstr>ВАЛЯ КРОХИН</vt:lpstr>
      <vt:lpstr>Иван Суржиков</vt:lpstr>
      <vt:lpstr>ЛЕНЯ ГОЛЕНЬКОВ </vt:lpstr>
      <vt:lpstr>Виталий Чижиков</vt:lpstr>
      <vt:lpstr> Трижды казненный </vt:lpstr>
      <vt:lpstr>Курский Гаврош </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День юного героя - антифашиста</dc:title>
  <dc:creator>Leskova</dc:creator>
  <cp:lastModifiedBy>Библиотека</cp:lastModifiedBy>
  <cp:revision>174</cp:revision>
  <dcterms:created xsi:type="dcterms:W3CDTF">2011-02-07T12:17:48Z</dcterms:created>
  <dcterms:modified xsi:type="dcterms:W3CDTF">2021-03-02T08:41:02Z</dcterms:modified>
</cp:coreProperties>
</file>