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66" r:id="rId2"/>
    <p:sldId id="305" r:id="rId3"/>
    <p:sldId id="308" r:id="rId4"/>
    <p:sldId id="311" r:id="rId5"/>
    <p:sldId id="320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1" r:id="rId14"/>
    <p:sldId id="30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94" d="100"/>
          <a:sy n="94" d="100"/>
        </p:scale>
        <p:origin x="-672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BC6A5-9C62-4709-8AF7-1150847E7843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91A56-6D25-430B-B1CC-C91AE2682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5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261727E-35A3-4AFF-B6CE-0284EDA27002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261727E-35A3-4AFF-B6CE-0284EDA27002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08004" y="1628800"/>
            <a:ext cx="4284476" cy="338437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К </a:t>
            </a:r>
            <a:r>
              <a:rPr lang="ru-RU" sz="2800" b="1" i="1" dirty="0" smtClean="0">
                <a:solidFill>
                  <a:srgbClr val="FF0000"/>
                </a:solidFill>
              </a:rPr>
              <a:t>международному женскому дню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445224"/>
            <a:ext cx="3871083" cy="6480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Гривенская сельская библиотека</a:t>
            </a: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2021 год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54630"/>
            <a:ext cx="417646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rgbClr val="FF0000"/>
              </a:solidFill>
              <a:ea typeface="+mj-ea"/>
              <a:cs typeface="+mj-cs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ea typeface="+mj-ea"/>
                <a:cs typeface="+mj-cs"/>
              </a:rPr>
              <a:t>  </a:t>
            </a:r>
            <a:r>
              <a:rPr lang="ru-RU" sz="4400" b="1" dirty="0" smtClean="0">
                <a:solidFill>
                  <a:srgbClr val="FF0000"/>
                </a:solidFill>
                <a:ea typeface="+mj-ea"/>
                <a:cs typeface="+mj-cs"/>
              </a:rPr>
              <a:t>Дарите женщинам цветы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 t="7030" r="668" b="22925"/>
          <a:stretch/>
        </p:blipFill>
        <p:spPr bwMode="auto">
          <a:xfrm rot="16200000">
            <a:off x="-515848" y="1388057"/>
            <a:ext cx="5988681" cy="358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042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Библиотека\Downloads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0"/>
            <a:ext cx="8604000" cy="64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06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Библиотека\Downloads\img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5304"/>
          <a:stretch/>
        </p:blipFill>
        <p:spPr bwMode="auto">
          <a:xfrm>
            <a:off x="251520" y="188640"/>
            <a:ext cx="8564880" cy="618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877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Библиотека\Downloads\klassnaya-otkritka-na-8-marta.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42493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076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Библиотека\Downloads\s12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381000"/>
            <a:ext cx="8496944" cy="697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660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Библиотека\Downloads\a64a439eb9850f0a329c3845a38bd4d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5250"/>
            <a:ext cx="8136904" cy="59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60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74663"/>
            <a:ext cx="8315325" cy="590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876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90336"/>
            <a:ext cx="763284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314"/>
            <a:ext cx="8424936" cy="606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420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Библиотека\Downloads\ori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0"/>
            <a:ext cx="8820000" cy="66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984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Библиотека\Downloads\otkrytka-8-mart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179512"/>
            <a:ext cx="8676000" cy="769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463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2678112"/>
            <a:ext cx="41044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Библиотека\Downloads\08.03_1-1024x7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99288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544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Библиотека\Downloads\ca8f78bba624e8fff08a7af385e45a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8646"/>
            <a:ext cx="8136904" cy="597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16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Библиотека\Downloads\ad55ba0cb168a6c9052b34fcd44cab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424000" cy="6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352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Библиотека\Downloads\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6" t="12014" r="1"/>
          <a:stretch/>
        </p:blipFill>
        <p:spPr bwMode="auto">
          <a:xfrm>
            <a:off x="323528" y="116632"/>
            <a:ext cx="8568952" cy="643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8702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1534</TotalTime>
  <Words>15</Words>
  <Application>Microsoft Office PowerPoint</Application>
  <PresentationFormat>Экран (4:3)</PresentationFormat>
  <Paragraphs>11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Остин</vt:lpstr>
      <vt:lpstr>К международному женскому дню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Славься, Россия!</dc:title>
  <dc:creator>Tanyha</dc:creator>
  <cp:lastModifiedBy>Библиотека</cp:lastModifiedBy>
  <cp:revision>215</cp:revision>
  <dcterms:created xsi:type="dcterms:W3CDTF">2012-04-03T19:36:26Z</dcterms:created>
  <dcterms:modified xsi:type="dcterms:W3CDTF">2021-02-28T07:17:30Z</dcterms:modified>
</cp:coreProperties>
</file>