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7" r:id="rId7"/>
    <p:sldId id="268" r:id="rId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D0272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D0272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D0272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001073" y="0"/>
            <a:ext cx="142875" cy="1371600"/>
          </a:xfrm>
          <a:custGeom>
            <a:avLst/>
            <a:gdLst/>
            <a:ahLst/>
            <a:cxnLst/>
            <a:rect l="l" t="t" r="r" b="b"/>
            <a:pathLst>
              <a:path w="142875" h="1371600">
                <a:moveTo>
                  <a:pt x="142570" y="0"/>
                </a:moveTo>
                <a:lnTo>
                  <a:pt x="0" y="0"/>
                </a:lnTo>
                <a:lnTo>
                  <a:pt x="0" y="1371231"/>
                </a:lnTo>
                <a:lnTo>
                  <a:pt x="142570" y="1371231"/>
                </a:lnTo>
                <a:lnTo>
                  <a:pt x="142570" y="0"/>
                </a:lnTo>
                <a:close/>
              </a:path>
            </a:pathLst>
          </a:custGeom>
          <a:solidFill>
            <a:srgbClr val="D02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001073" y="1371244"/>
            <a:ext cx="142875" cy="5486400"/>
          </a:xfrm>
          <a:custGeom>
            <a:avLst/>
            <a:gdLst/>
            <a:ahLst/>
            <a:cxnLst/>
            <a:rect l="l" t="t" r="r" b="b"/>
            <a:pathLst>
              <a:path w="142875" h="5486400">
                <a:moveTo>
                  <a:pt x="142570" y="0"/>
                </a:moveTo>
                <a:lnTo>
                  <a:pt x="0" y="0"/>
                </a:lnTo>
                <a:lnTo>
                  <a:pt x="0" y="5486031"/>
                </a:lnTo>
                <a:lnTo>
                  <a:pt x="142570" y="5486031"/>
                </a:lnTo>
                <a:lnTo>
                  <a:pt x="1425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75507" y="311302"/>
            <a:ext cx="199298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D0272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1655" y="1901063"/>
            <a:ext cx="6774815" cy="2964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11302"/>
            <a:ext cx="8305799" cy="1015663"/>
          </a:xfrm>
        </p:spPr>
        <p:txBody>
          <a:bodyPr/>
          <a:lstStyle/>
          <a:p>
            <a:pPr algn="ctr"/>
            <a:endParaRPr lang="ru-RU" sz="6600" dirty="0">
              <a:solidFill>
                <a:srgbClr val="00B050"/>
              </a:solidFill>
            </a:endParaRPr>
          </a:p>
        </p:txBody>
      </p:sp>
      <p:pic>
        <p:nvPicPr>
          <p:cNvPr id="3" name="Picture 2" descr="D:\Зубенко Т.А\ОТчёты о мероприятиях на сайт\Март 2021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Зубенко Т.А\ОТчёты о мероприятиях на сайт\Март 2021\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9006"/>
            <a:ext cx="9036051" cy="72494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Зубенко Т.А\ОТчёты о мероприятиях на сайт\Март 2021\hello_html_m176399d2.jpg"/>
          <p:cNvPicPr>
            <a:picLocks noChangeAspect="1" noChangeArrowheads="1"/>
          </p:cNvPicPr>
          <p:nvPr/>
        </p:nvPicPr>
        <p:blipFill>
          <a:blip r:embed="rId2"/>
          <a:srcRect l="9200" r="10000"/>
          <a:stretch>
            <a:fillRect/>
          </a:stretch>
        </p:blipFill>
        <p:spPr bwMode="auto">
          <a:xfrm>
            <a:off x="0" y="152400"/>
            <a:ext cx="8934050" cy="6324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377" y="652576"/>
            <a:ext cx="809244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5"/>
              </a:spcBef>
            </a:pPr>
            <a:r>
              <a:rPr sz="3200" b="0" spc="-15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098" name="Picture 2" descr="D:\Зубенко Т.А\ОТчёты о мероприятиях на сайт\Март 2021\img17.jpg"/>
          <p:cNvPicPr>
            <a:picLocks noChangeAspect="1" noChangeArrowheads="1"/>
          </p:cNvPicPr>
          <p:nvPr/>
        </p:nvPicPr>
        <p:blipFill>
          <a:blip r:embed="rId2"/>
          <a:srcRect l="7500" t="4444" r="3333" b="10000"/>
          <a:stretch>
            <a:fillRect/>
          </a:stretch>
        </p:blipFill>
        <p:spPr bwMode="auto">
          <a:xfrm>
            <a:off x="0" y="152400"/>
            <a:ext cx="9000506" cy="647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0378" y="866063"/>
            <a:ext cx="6076315" cy="502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endParaRPr sz="310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86726" y="116268"/>
            <a:ext cx="1043279" cy="1241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22" name="Picture 2" descr="D:\Зубенко Т.А\ОТчёты о мероприятиях на сайт\Март 2021\ПД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412" y="152400"/>
            <a:ext cx="9178412" cy="6553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Зубенко Т.А\ОТчёты о мероприятиях на сайт\Март 2021\Копия Буклет-для-детей-по-ПДД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67823" cy="6400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Зубенко Т.А\ОТчёты о мероприятиях на сайт\Март 2021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.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 Калугин</dc:creator>
  <cp:lastModifiedBy>user</cp:lastModifiedBy>
  <cp:revision>5</cp:revision>
  <dcterms:created xsi:type="dcterms:W3CDTF">2020-02-22T09:17:03Z</dcterms:created>
  <dcterms:modified xsi:type="dcterms:W3CDTF">2021-03-10T12:09:48Z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2020-02-22T00:00:00Z</vt:filetime>
  </property>
  <property fmtid="{D5CDD505-2E9C-101B-9397-08002B2CF9AE}" pid="3" name="Creator">
    <vt:lpwstr>Impress</vt:lpwstr>
  </property>
  <property fmtid="{D5CDD505-2E9C-101B-9397-08002B2CF9AE}" pid="4" name="LastSaved">
    <vt:filetime>2020-02-22T00:00:00Z</vt:filetime>
  </property>
</Properties>
</file>