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7" r:id="rId4"/>
    <p:sldId id="258" r:id="rId5"/>
    <p:sldId id="259" r:id="rId6"/>
    <p:sldId id="260" r:id="rId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02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02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02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01073" y="0"/>
            <a:ext cx="142875" cy="1371600"/>
          </a:xfrm>
          <a:custGeom>
            <a:avLst/>
            <a:gdLst/>
            <a:ahLst/>
            <a:cxnLst/>
            <a:rect l="l" t="t" r="r" b="b"/>
            <a:pathLst>
              <a:path w="142875" h="1371600">
                <a:moveTo>
                  <a:pt x="142570" y="0"/>
                </a:moveTo>
                <a:lnTo>
                  <a:pt x="0" y="0"/>
                </a:lnTo>
                <a:lnTo>
                  <a:pt x="0" y="1371231"/>
                </a:lnTo>
                <a:lnTo>
                  <a:pt x="142570" y="1371231"/>
                </a:lnTo>
                <a:lnTo>
                  <a:pt x="142570" y="0"/>
                </a:lnTo>
                <a:close/>
              </a:path>
            </a:pathLst>
          </a:custGeom>
          <a:solidFill>
            <a:srgbClr val="D02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001073" y="1371244"/>
            <a:ext cx="142875" cy="5486400"/>
          </a:xfrm>
          <a:custGeom>
            <a:avLst/>
            <a:gdLst/>
            <a:ahLst/>
            <a:cxnLst/>
            <a:rect l="l" t="t" r="r" b="b"/>
            <a:pathLst>
              <a:path w="142875" h="5486400">
                <a:moveTo>
                  <a:pt x="142570" y="0"/>
                </a:moveTo>
                <a:lnTo>
                  <a:pt x="0" y="0"/>
                </a:lnTo>
                <a:lnTo>
                  <a:pt x="0" y="5486031"/>
                </a:lnTo>
                <a:lnTo>
                  <a:pt x="142570" y="5486031"/>
                </a:lnTo>
                <a:lnTo>
                  <a:pt x="142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75507" y="311302"/>
            <a:ext cx="199298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D02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655" y="1901063"/>
            <a:ext cx="6774815" cy="2964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799" cy="2438400"/>
          </a:xfrm>
        </p:spPr>
        <p:txBody>
          <a:bodyPr/>
          <a:lstStyle/>
          <a:p>
            <a:pPr algn="ctr"/>
            <a:r>
              <a:rPr lang="ru-RU" sz="5400" dirty="0" smtClean="0"/>
              <a:t>Час </a:t>
            </a:r>
            <a:r>
              <a:rPr lang="ru-RU" sz="5400" dirty="0" smtClean="0"/>
              <a:t>полезных советов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600" dirty="0" smtClean="0">
                <a:solidFill>
                  <a:srgbClr val="00B050"/>
                </a:solidFill>
              </a:rPr>
              <a:t>«Мы здоровые ребята»</a:t>
            </a:r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3" name="Picture 2" descr="D:\Зубенко Т.А\ОТчёты о мероприятиях на сайт\Март 2021\Мы здоровые ребята\slide_5.jpg"/>
          <p:cNvPicPr>
            <a:picLocks noChangeAspect="1" noChangeArrowheads="1"/>
          </p:cNvPicPr>
          <p:nvPr/>
        </p:nvPicPr>
        <p:blipFill>
          <a:blip r:embed="rId2"/>
          <a:srcRect l="9000" t="24667" r="11000" b="12667"/>
          <a:stretch>
            <a:fillRect/>
          </a:stretch>
        </p:blipFill>
        <p:spPr bwMode="auto">
          <a:xfrm>
            <a:off x="1371600" y="3124200"/>
            <a:ext cx="6096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Зубенко Т.А\ОТчёты о мероприятиях на сайт\Март 2021\Мы здоровые ребята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408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убенко Т.А\ОТчёты о мероприятиях на сайт\Март 2021\Мы здоровые ребята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12594" y="2793961"/>
            <a:ext cx="996315" cy="1320800"/>
          </a:xfrm>
          <a:custGeom>
            <a:avLst/>
            <a:gdLst/>
            <a:ahLst/>
            <a:cxnLst/>
            <a:rect l="l" t="t" r="r" b="b"/>
            <a:pathLst>
              <a:path w="996314" h="1320800">
                <a:moveTo>
                  <a:pt x="995768" y="0"/>
                </a:moveTo>
                <a:lnTo>
                  <a:pt x="0" y="1320482"/>
                </a:lnTo>
              </a:path>
            </a:pathLst>
          </a:custGeom>
          <a:ln w="12599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2925" y="4089234"/>
            <a:ext cx="82435" cy="91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5437" y="2793961"/>
            <a:ext cx="784860" cy="1316355"/>
          </a:xfrm>
          <a:custGeom>
            <a:avLst/>
            <a:gdLst/>
            <a:ahLst/>
            <a:cxnLst/>
            <a:rect l="l" t="t" r="r" b="b"/>
            <a:pathLst>
              <a:path w="784859" h="1316354">
                <a:moveTo>
                  <a:pt x="0" y="0"/>
                </a:moveTo>
                <a:lnTo>
                  <a:pt x="784440" y="1315796"/>
                </a:lnTo>
              </a:path>
            </a:pathLst>
          </a:custGeom>
          <a:ln w="12599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873" y="4086720"/>
            <a:ext cx="78130" cy="9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Зубенко Т.А\ОТчёты о мероприятиях на сайт\Март 2021\Мы здоровые ребята\hello_html_47348f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377" y="652576"/>
            <a:ext cx="809244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4098" name="Picture 2" descr="D:\Зубенко Т.А\ОТчёты о мероприятиях на сайт\Март 2021\Мы здоровые ребята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895600"/>
            <a:ext cx="6076315" cy="37099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6000" dirty="0" smtClean="0">
                <a:latin typeface="Arial Black"/>
                <a:cs typeface="Arial Black"/>
              </a:rPr>
              <a:t>Спасибо за внимание! </a:t>
            </a:r>
            <a:br>
              <a:rPr lang="ru-RU" sz="6000" dirty="0" smtClean="0">
                <a:latin typeface="Arial Black"/>
                <a:cs typeface="Arial Black"/>
              </a:rPr>
            </a:br>
            <a:r>
              <a:rPr lang="ru-RU" sz="6000" dirty="0" smtClean="0">
                <a:latin typeface="Arial Black"/>
                <a:cs typeface="Arial Black"/>
              </a:rPr>
              <a:t>Будьте здоровы!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0" y="304800"/>
            <a:ext cx="26670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7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Час полезных советов  «Мы здоровые ребята»</vt:lpstr>
      <vt:lpstr>Слайд 2</vt:lpstr>
      <vt:lpstr>Слайд 3</vt:lpstr>
      <vt:lpstr>Слайд 4</vt:lpstr>
      <vt:lpstr>Слайд 5</vt:lpstr>
      <vt:lpstr>Спасибо за внимание!  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Калугин</dc:creator>
  <cp:lastModifiedBy>user</cp:lastModifiedBy>
  <cp:revision>6</cp:revision>
  <dcterms:created xsi:type="dcterms:W3CDTF">2020-02-22T09:17:03Z</dcterms:created>
  <dcterms:modified xsi:type="dcterms:W3CDTF">2021-03-16T08:34:17Z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2020-02-22T00:00:00Z</vt:filetime>
  </property>
  <property fmtid="{D5CDD505-2E9C-101B-9397-08002B2CF9AE}" pid="3" name="Creator">
    <vt:lpwstr>Impress</vt:lpwstr>
  </property>
  <property fmtid="{D5CDD505-2E9C-101B-9397-08002B2CF9AE}" pid="4" name="LastSaved">
    <vt:filetime>2020-02-22T00:00:00Z</vt:filetime>
  </property>
</Properties>
</file>