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6" r:id="rId2"/>
    <p:sldId id="309" r:id="rId3"/>
    <p:sldId id="314" r:id="rId4"/>
    <p:sldId id="305" r:id="rId5"/>
    <p:sldId id="308" r:id="rId6"/>
    <p:sldId id="316" r:id="rId7"/>
    <p:sldId id="311" r:id="rId8"/>
    <p:sldId id="313" r:id="rId9"/>
    <p:sldId id="312" r:id="rId10"/>
    <p:sldId id="287" r:id="rId11"/>
    <p:sldId id="30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115 – летию со дня рождения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Агнии Львовны </a:t>
            </a:r>
            <a:r>
              <a:rPr lang="ru-RU" sz="4000" b="1" dirty="0" smtClean="0">
                <a:solidFill>
                  <a:srgbClr val="0070C0"/>
                </a:solidFill>
              </a:rPr>
              <a:t>Барто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 год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Имя, знакомое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 детства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12780" r="6706" b="7003"/>
          <a:stretch/>
        </p:blipFill>
        <p:spPr bwMode="auto">
          <a:xfrm rot="16200000">
            <a:off x="-398260" y="1414486"/>
            <a:ext cx="5572352" cy="384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4345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Библиотека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8000" cy="64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ownloads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17032"/>
            <a:ext cx="756084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mtClean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П</a:t>
            </a:r>
            <a:r>
              <a:rPr lang="ru-RU" sz="4400" b="1" smtClean="0">
                <a:solidFill>
                  <a:srgbClr val="002060"/>
                </a:solidFill>
              </a:rPr>
              <a:t>освящается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115 летию со дня рождения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Агнии Львовны </a:t>
            </a:r>
            <a:r>
              <a:rPr lang="ru-RU" sz="6600" b="1" dirty="0" smtClean="0">
                <a:solidFill>
                  <a:srgbClr val="C00000"/>
                </a:solidFill>
              </a:rPr>
              <a:t>Барто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Библиотека\Downloads\barto_2-kopij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t="-1" b="-271"/>
          <a:stretch/>
        </p:blipFill>
        <p:spPr bwMode="auto">
          <a:xfrm>
            <a:off x="467544" y="404664"/>
            <a:ext cx="39604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672408" cy="32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3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Библиотека\Download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ownloads\img1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7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C:\Users\Библиотека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Users\Библиотека\Downloads\barto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2" y="258695"/>
            <a:ext cx="8424000" cy="59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904" y="2274838"/>
            <a:ext cx="54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Библиотека\Downloads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1559</TotalTime>
  <Words>26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 115 – летию со дня рождения  Агнии Львовны Барто</vt:lpstr>
      <vt:lpstr>Презентация PowerPoint</vt:lpstr>
      <vt:lpstr> Посвящается 115 летию со дня рождения Агнии Львовны Барто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218</cp:revision>
  <dcterms:created xsi:type="dcterms:W3CDTF">2012-04-03T19:36:26Z</dcterms:created>
  <dcterms:modified xsi:type="dcterms:W3CDTF">2021-03-22T10:30:53Z</dcterms:modified>
</cp:coreProperties>
</file>