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6" r:id="rId2"/>
    <p:sldId id="309" r:id="rId3"/>
    <p:sldId id="322" r:id="rId4"/>
    <p:sldId id="320" r:id="rId5"/>
    <p:sldId id="308" r:id="rId6"/>
    <p:sldId id="313" r:id="rId7"/>
    <p:sldId id="318" r:id="rId8"/>
    <p:sldId id="307" r:id="rId9"/>
    <p:sldId id="323" r:id="rId10"/>
    <p:sldId id="316" r:id="rId11"/>
    <p:sldId id="321" r:id="rId12"/>
    <p:sldId id="324" r:id="rId13"/>
    <p:sldId id="31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70DD73-5215-4ACE-97C4-751D882DCBB0}">
          <p14:sldIdLst>
            <p14:sldId id="266"/>
          </p14:sldIdLst>
        </p14:section>
        <p14:section name="Раздел без заголовка" id="{6DB7A66A-D5E5-4113-A7C3-1492A64FE110}">
          <p14:sldIdLst>
            <p14:sldId id="309"/>
            <p14:sldId id="322"/>
            <p14:sldId id="320"/>
            <p14:sldId id="308"/>
            <p14:sldId id="313"/>
            <p14:sldId id="318"/>
            <p14:sldId id="307"/>
            <p14:sldId id="323"/>
            <p14:sldId id="316"/>
            <p14:sldId id="321"/>
            <p14:sldId id="324"/>
            <p14:sldId id="31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3744416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135 – летию со дня рождения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Николая  </a:t>
            </a:r>
            <a:r>
              <a:rPr lang="ru-RU" sz="3200" b="1" smtClean="0">
                <a:solidFill>
                  <a:srgbClr val="FF0000"/>
                </a:solidFill>
              </a:rPr>
              <a:t>Степановича </a:t>
            </a:r>
            <a:r>
              <a:rPr lang="ru-RU" sz="3200" b="1" smtClean="0">
                <a:solidFill>
                  <a:srgbClr val="FF0000"/>
                </a:solidFill>
              </a:rPr>
              <a:t>Гумилёва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Гривенская сельская библиотека</a:t>
            </a:r>
          </a:p>
          <a:p>
            <a:pPr algn="ctr"/>
            <a:r>
              <a:rPr lang="ru-RU" sz="1600" b="1" dirty="0" smtClean="0"/>
              <a:t>2021 год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176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Сердце, отданное России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459"/>
            <a:ext cx="4681537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\Downloads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736000" cy="6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2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2" t="29688"/>
          <a:stretch/>
        </p:blipFill>
        <p:spPr bwMode="auto">
          <a:xfrm>
            <a:off x="539552" y="332656"/>
            <a:ext cx="7740040" cy="627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46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4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Библиотека\Downloads\img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Библиотека\Pictures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3"/>
            <a:ext cx="8100000" cy="60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t="16106" r="14044" b="20495"/>
          <a:stretch/>
        </p:blipFill>
        <p:spPr bwMode="auto">
          <a:xfrm>
            <a:off x="539552" y="332656"/>
            <a:ext cx="8352928" cy="507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47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\Downloads\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1925" r="1039" b="12296"/>
          <a:stretch/>
        </p:blipFill>
        <p:spPr bwMode="auto">
          <a:xfrm>
            <a:off x="49416" y="188640"/>
            <a:ext cx="90627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8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Библиотека\Pictures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78112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Библиотека\Downloads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4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ownloads\904545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2"/>
          <a:stretch/>
        </p:blipFill>
        <p:spPr bwMode="auto">
          <a:xfrm>
            <a:off x="683568" y="332656"/>
            <a:ext cx="7920880" cy="59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6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\Downloads\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0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ownloads\9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3183"/>
            <a:ext cx="3658642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иблиотека\Downloads\1005314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492000" cy="549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082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1559</TotalTime>
  <Words>19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 135 – летию со дня рождения   Николая  Степановича Гумилёва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232</cp:revision>
  <dcterms:created xsi:type="dcterms:W3CDTF">2012-04-03T19:36:26Z</dcterms:created>
  <dcterms:modified xsi:type="dcterms:W3CDTF">2021-03-21T13:13:22Z</dcterms:modified>
</cp:coreProperties>
</file>