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9" r:id="rId2"/>
    <p:sldId id="262" r:id="rId3"/>
    <p:sldId id="264" r:id="rId4"/>
    <p:sldId id="294" r:id="rId5"/>
    <p:sldId id="301" r:id="rId6"/>
    <p:sldId id="298" r:id="rId7"/>
    <p:sldId id="299" r:id="rId8"/>
    <p:sldId id="300" r:id="rId9"/>
    <p:sldId id="267" r:id="rId10"/>
    <p:sldId id="269" r:id="rId11"/>
    <p:sldId id="270" r:id="rId12"/>
    <p:sldId id="268" r:id="rId13"/>
    <p:sldId id="271" r:id="rId14"/>
    <p:sldId id="302" r:id="rId15"/>
    <p:sldId id="303" r:id="rId16"/>
    <p:sldId id="304" r:id="rId17"/>
    <p:sldId id="308" r:id="rId18"/>
    <p:sldId id="305" r:id="rId19"/>
    <p:sldId id="306" r:id="rId20"/>
    <p:sldId id="293" r:id="rId21"/>
    <p:sldId id="260" r:id="rId22"/>
    <p:sldId id="256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44" autoAdjust="0"/>
    <p:restoredTop sz="94660"/>
  </p:normalViewPr>
  <p:slideViewPr>
    <p:cSldViewPr>
      <p:cViewPr>
        <p:scale>
          <a:sx n="59" d="100"/>
          <a:sy n="59" d="100"/>
        </p:scale>
        <p:origin x="-166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CA07C-9E6D-4F4C-A0C1-9FB76BCA2BCB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108FB-54CD-4BC9-9008-FB4D2FE14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7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270-0687-4674-8713-28B4BBDF13B7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405B-A1BA-4D13-A7EE-D61250F4D798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1263-34EC-4727-9249-567695316873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FCE8-8800-4805-8D8C-DCF8B66A9C4B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C826-9982-4148-8D63-BC081E29A4D0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4A8F-F177-45B1-9968-44BB95B65278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FD8B-9248-40BC-8057-BB0645DEFF00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28BD-220C-4BE5-A846-34EE5ECE3E25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203-FCDE-4DB4-A530-D277D2C2861C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38EA-AEB4-4FC2-9D1F-6010F66054A5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643-291E-4283-AE10-50BB87F8C407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BFEB-F4BD-4499-801B-5E0B7673F502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0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76;&#1086;&#1082;&#1083;&#1072;&#1076;%209%20&#1084;&#1072;&#1103;%20&#1085;&#1086;&#1074;&#1099;&#1081;\pril1.MPG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4.png"/><Relationship Id="rId4" Type="http://schemas.openxmlformats.org/officeDocument/2006/relationships/image" Target="../media/image21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novyegorki.moy.su/Pictures/pobeda_020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1.png"/><Relationship Id="rId2" Type="http://schemas.openxmlformats.org/officeDocument/2006/relationships/audio" Target="file:///C:\Users\Admin\Desktop\&#1076;&#1086;&#1082;&#1083;&#1072;&#1076;%209%20&#1084;&#1072;&#1103;\&#1050;&#1083;&#1072;&#1089;&#1089;&#1085;&#1099;&#1081;%20&#1095;&#1072;&#1089;%20&#1076;&#1077;&#1090;&#1080;%20&#1074;&#1086;&#1081;&#1085;&#1099;\&#1064;&#1091;&#1084;&#1072;&#1085;%20&#1056;&#1086;&#1073;&#1077;&#1088;&#1090;_-_&#1043;&#1088;&#1105;&#1079;&#1099;.mp3" TargetMode="External"/><Relationship Id="rId1" Type="http://schemas.openxmlformats.org/officeDocument/2006/relationships/audio" Target="file:///C:\Users\Admin\Desktop\&#1076;&#1086;&#1082;&#1083;&#1072;&#1076;%209%20&#1084;&#1072;&#1103;\&#1050;&#1083;&#1072;&#1089;&#1089;&#1085;&#1099;&#1081;%20&#1095;&#1072;&#1089;%20&#1076;&#1077;&#1090;&#1080;%20&#1074;&#1086;&#1081;&#1085;&#1099;\metronom2.mp3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76;&#1086;&#1082;&#1083;&#1072;&#1076;%209%20&#1084;&#1072;&#1103;%20&#1085;&#1086;&#1074;&#1099;&#1081;\&#1082;%20&#1076;&#1086;&#1082;&#1083;&#1072;&#1076;&#1091;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76;&#1086;&#1082;&#1083;&#1072;&#1076;%209%20&#1084;&#1072;&#1103;%20&#1085;&#1086;&#1074;&#1099;&#1081;\&#1085;&#1077;&#1090;%20&#1074;%20&#1088;&#1086;&#1089;&#1089;&#1080;&#1080;&#1089;&#1077;&#1084;&#1100;&#1080;.wm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3"/>
            <a:ext cx="8712968" cy="230425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«Золотое зарево Победы!»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  <a:t>онлайн-презентация ко Дню Победы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13176"/>
            <a:ext cx="4561982" cy="7444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Гривенская сельская библиотека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2021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лорады уроды испортили такой символ - георгиевскую ленту. теперь он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296144" cy="17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1720" y="260648"/>
            <a:ext cx="5832648" cy="107721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Блокада Ленинграда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8 сентября1941 — 27 января 1944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tiina: Прорыв Блокады Ленинграда. 70 л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3275856" cy="2420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9462" name="Picture 6" descr="Ужасы блокадного Ленинграда - Nebka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476714"/>
            <a:ext cx="3059832" cy="23812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71800" y="1340768"/>
            <a:ext cx="4104456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Историческая справка: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Блокада Ленинграда длилась почти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 стала самой кровопролитной блокадой в истории человечества: от голода и обстрелов погибло свыше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641 тысячи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жителей.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Рабочие получили в день хлеба по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служащие и дети по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 грамм.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Ленинград обрушилось свыше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тысяч фугасных и зажигательных авиабомб, фашисты выпустили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тысяч снарядов.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8" descr="Гостиница Советская * Санкт-Петербур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8840"/>
            <a:ext cx="2915816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9466" name="Picture 10" descr="Ужасы блокадного Ленинграда - Nebka.R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5728" y="1988840"/>
            <a:ext cx="2448272" cy="18262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5" name="Рисунок 14" descr="C:\Users\Заякин\Desktop\вариант эмблемы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0"/>
            <a:ext cx="144016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2" name="pril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067944" y="6151012"/>
            <a:ext cx="864096" cy="70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лорады уроды испортили такой символ - георгиевскую ленту. теперь он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296144" cy="17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23728" y="260648"/>
            <a:ext cx="5832648" cy="107721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Сталинградская битва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17 июля  1942 —  2 февраля 1943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uhbifz: Сталинградская битва.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9"/>
            <a:ext cx="3419872" cy="22768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484" name="Picture 4" descr="Вторая мировая война - Ярпортал, форум Ярослав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81128"/>
            <a:ext cx="3131840" cy="22768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71800" y="1340768"/>
            <a:ext cx="4104456" cy="39149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Историческая справка: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кровопролитных сражений. В ней участвовали: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дивизий –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160 000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2 200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орудий и миномётов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танков,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454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самолёта</a:t>
            </a:r>
          </a:p>
          <a:p>
            <a:pPr algn="ctr">
              <a:buClr>
                <a:schemeClr val="tx1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 Сталинградом были пленены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1"/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генерала во главе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генерал-фельдмаршалом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Паулюсом.</a:t>
            </a:r>
          </a:p>
          <a:p>
            <a:pPr algn="ctr">
              <a:buClr>
                <a:schemeClr val="tx1"/>
              </a:buCl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ПОБЕДА советских войск на Волге стала решающим событием, которое изменило весь ход Великой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войны.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70 лет победе в Сталинградской битв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88840"/>
            <a:ext cx="2915816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11" descr="Безымянны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588224" y="2060848"/>
            <a:ext cx="2555776" cy="16632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 descr="C:\Users\Заякин\Desktop\вариант эмблемы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0"/>
            <a:ext cx="144016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1340851014_0_36774_9149e158_or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09120"/>
            <a:ext cx="3059832" cy="234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Picture 7" descr="4038466_battle_kursk_t_34s_and_infan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8567"/>
            <a:ext cx="3347864" cy="24094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7410" name="Picture 2" descr="Колорады уроды испортили такой символ - георгиевскую ленту. теперь он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296144" cy="17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5832648" cy="107721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Курская битва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5 июля 1943 — 23 августа 1943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1340768"/>
            <a:ext cx="4104456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Историческая справка: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Самое крупное танковое сражение в истории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нём участвовали около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миллионов человек,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тысяч танков,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тысячи самолётов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Курская битва продолжалась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дней и ночей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Битвой под Курском завершился коренной перелом 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Главная Военно-консалтинговая компан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832"/>
            <a:ext cx="3131840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36" name="Picture 4" descr="The Battle Of Kur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988840"/>
            <a:ext cx="2771800" cy="18960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" name="Рисунок 13" descr="C:\Users\Заякин\Desktop\вариант эмблемы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0"/>
            <a:ext cx="144016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КАК ПЕРЕСМАТРИВАЮТ ИСТОРИЮ ВЕЛИКОЙ ОТЕЧЕСТВЕННОЙ ВОЙНЫ / Ivan_Magregor Мой блог / Журнал Житомира / Zhitomir City Jour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09121"/>
            <a:ext cx="3347864" cy="234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508" name="Picture 4" descr="На ступенях поверженного рейхстага - С днем победы 2012 - Дом и семья photoshar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416721" cy="234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7410" name="Picture 2" descr="Колорады уроды испортили такой символ - георгиевскую ленту. теперь он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296144" cy="17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1720" y="260648"/>
            <a:ext cx="5832648" cy="107721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Битва за Берлин. Победа!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 апреля 1945 —  8 мая 1945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556792"/>
            <a:ext cx="4104456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Историческая справка: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конце апреля советские войска прорвались к центру Берлина.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апреля 1945 г. Над Рейхстагом взвилось Красное знамя Победы, водруженное разведчиками М. А. Егоровым и М. В.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Кантарией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мая 1945г. Советские войска полностью овладели городом. В боях за Берлин погибло свыше 360 тыс. воинов Красной Армии.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мая фашистская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Германия безоговорочно капитулировала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Рисунок 9" descr="C:\Users\Заякин\Desktop\вариант эмблемы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0"/>
            <a:ext cx="1440160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 descr="Wars Are Genocidal Harvests Of Ritualistically Blood Sacrificed Human Sou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44824"/>
            <a:ext cx="2987824" cy="19285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Picture 4" descr="1178687719_fight_berlin_0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844824"/>
            <a:ext cx="2555776" cy="1857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BE80A-BFAD-4F5A-B0C6-E0E7B90354D2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6a70e8b6773489a1db393f098a274c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56325" y="836613"/>
            <a:ext cx="2987675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/>
              <a:t>Советские </a:t>
            </a:r>
            <a:r>
              <a:rPr lang="ru-RU" sz="2000" b="1" i="1" dirty="0"/>
              <a:t>бойцы-разведчики М. Егоров и М. </a:t>
            </a:r>
            <a:r>
              <a:rPr lang="ru-RU" sz="2000" b="1" i="1" dirty="0" err="1"/>
              <a:t>Кантария</a:t>
            </a:r>
            <a:r>
              <a:rPr lang="ru-RU" sz="2000" b="1" i="1" dirty="0"/>
              <a:t> водрузили Знамя победы над Рейхстагом в Берлине 30 апреля 1945 года</a:t>
            </a:r>
            <a:r>
              <a:rPr lang="ru-RU" i="1" dirty="0">
                <a:solidFill>
                  <a:schemeClr val="tx2"/>
                </a:solidFill>
              </a:rPr>
              <a:t>. </a:t>
            </a:r>
          </a:p>
          <a:p>
            <a:pPr algn="ctr">
              <a:spcBef>
                <a:spcPct val="50000"/>
              </a:spcBef>
            </a:pP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26631" name="Picture 7" descr="Znamia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1115616" y="764704"/>
            <a:ext cx="5040312" cy="401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187624" y="4941168"/>
            <a:ext cx="7561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>
              <a:spcBef>
                <a:spcPts val="600"/>
              </a:spcBef>
            </a:pPr>
            <a:r>
              <a:rPr lang="ru-RU" sz="3200" b="1" dirty="0">
                <a:latin typeface="Sylfaen" pitchFamily="18" charset="0"/>
              </a:rPr>
              <a:t>9 мая 1945 года Жуков вместе с военачальниками союзников принял капитуляцию Германии</a:t>
            </a:r>
            <a:r>
              <a:rPr lang="ru-RU" sz="3200" dirty="0">
                <a:latin typeface="Sylfaen" pitchFamily="18" charset="0"/>
              </a:rPr>
              <a:t>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9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624" y="928688"/>
            <a:ext cx="8715376" cy="5501278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С началом Великой Отечественной войны на защиту Отечества призвали:</a:t>
            </a:r>
          </a:p>
          <a:p>
            <a:pPr>
              <a:defRPr/>
            </a:pP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914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станицы Гривенской, 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из них погибло </a:t>
            </a:r>
            <a:r>
              <a:rPr lang="ru-RU" sz="5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628 </a:t>
            </a:r>
            <a:r>
              <a:rPr lang="ru-RU" sz="5900" b="1" dirty="0" err="1" smtClean="0">
                <a:latin typeface="Times New Roman" pitchFamily="18" charset="0"/>
                <a:cs typeface="Times New Roman" pitchFamily="18" charset="0"/>
              </a:rPr>
              <a:t>гривенцев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 Вернулись с фронта </a:t>
            </a:r>
          </a:p>
          <a:p>
            <a:pPr marL="0" indent="0">
              <a:buNone/>
              <a:defRPr/>
            </a:pPr>
            <a:r>
              <a:rPr lang="ru-RU" sz="5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286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человек.</a:t>
            </a:r>
          </a:p>
          <a:p>
            <a:pPr marL="0" indent="0">
              <a:buNone/>
              <a:defRPr/>
            </a:pP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ветеран ВОв 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живёт в </a:t>
            </a:r>
          </a:p>
          <a:p>
            <a:pPr marL="0" indent="0">
              <a:buNone/>
              <a:defRPr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ст. Гривенской по сей день.</a:t>
            </a: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16 из 8168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2854068" cy="2496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1442" name="Picture 2" descr="Скачать торрент &quot;Фото Великой Отечественной Войны (1941-1945 гг.) / jpe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3"/>
            <a:ext cx="4715108" cy="3456385"/>
          </a:xfrm>
          <a:prstGeom prst="rect">
            <a:avLst/>
          </a:prstGeom>
          <a:noFill/>
        </p:spPr>
      </p:pic>
      <p:pic>
        <p:nvPicPr>
          <p:cNvPr id="61444" name="Picture 4" descr="Великая Отечественная война (1941-1945) - фотохроника"/>
          <p:cNvPicPr>
            <a:picLocks noChangeAspect="1" noChangeArrowheads="1"/>
          </p:cNvPicPr>
          <p:nvPr/>
        </p:nvPicPr>
        <p:blipFill>
          <a:blip r:embed="rId3" cstate="print"/>
          <a:srcRect b="3158"/>
          <a:stretch>
            <a:fillRect/>
          </a:stretch>
        </p:blipFill>
        <p:spPr bwMode="auto">
          <a:xfrm>
            <a:off x="3851920" y="2996952"/>
            <a:ext cx="5040560" cy="3365497"/>
          </a:xfrm>
          <a:prstGeom prst="rect">
            <a:avLst/>
          </a:prstGeom>
          <a:noFill/>
        </p:spPr>
      </p:pic>
      <p:pic>
        <p:nvPicPr>
          <p:cNvPr id="61448" name="Picture 8" descr="tomik.stein - альбом &quot;КЛИПАРТЫ РАЗНЫЕ / 9 Мая&quot; на Яндекс.Фот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4749">
            <a:off x="1017097" y="4160736"/>
            <a:ext cx="1735520" cy="2458244"/>
          </a:xfrm>
          <a:prstGeom prst="rect">
            <a:avLst/>
          </a:prstGeom>
          <a:noFill/>
        </p:spPr>
      </p:pic>
      <p:pic>
        <p:nvPicPr>
          <p:cNvPr id="61450" name="Picture 10" descr="Бобруйск - Нов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6013" y="476672"/>
            <a:ext cx="254441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51920" y="2502188"/>
            <a:ext cx="5076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96" t="53361" r="66249"/>
          <a:stretch>
            <a:fillRect/>
          </a:stretch>
        </p:blipFill>
        <p:spPr bwMode="auto">
          <a:xfrm>
            <a:off x="0" y="3750064"/>
            <a:ext cx="2483768" cy="310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1" name="Picture 3" descr="G:\53ab5261f79c9a13a7689263213cc4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6432715" cy="4824536"/>
          </a:xfrm>
          <a:prstGeom prst="rect">
            <a:avLst/>
          </a:prstGeom>
          <a:noFill/>
        </p:spPr>
      </p:pic>
      <p:pic>
        <p:nvPicPr>
          <p:cNvPr id="2050" name="Picture 2" descr="G:\get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1276">
            <a:off x="6471194" y="4263291"/>
            <a:ext cx="2161889" cy="2065219"/>
          </a:xfrm>
          <a:prstGeom prst="rect">
            <a:avLst/>
          </a:prstGeom>
          <a:noFill/>
        </p:spPr>
      </p:pic>
      <p:pic>
        <p:nvPicPr>
          <p:cNvPr id="4" name="Рисунок 3" descr="C:\Users\Admin\Desktop\9-мая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60648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8370" name="Picture 2" descr="C:\Users\Admin\Desktop\3e07eb8a23f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357166"/>
            <a:ext cx="9144000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1" descr="D:\ВЕРА\Новое разное\АНИМАШКИ, СМАЙЛИКИ,КАРТИНКИ\анимашки звезды\1[2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71480"/>
            <a:ext cx="3714776" cy="2714620"/>
          </a:xfrm>
          <a:prstGeom prst="rect">
            <a:avLst/>
          </a:prstGeom>
          <a:noFill/>
        </p:spPr>
      </p:pic>
      <p:pic>
        <p:nvPicPr>
          <p:cNvPr id="5" name="Picture 1" descr="D:\ВЕРА\Новое разное\АНИМАШКИ, СМАЙЛИКИ,КАРТИНКИ\анимашки звезды\1[2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928934"/>
            <a:ext cx="3714776" cy="27146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785794"/>
            <a:ext cx="778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1418 дней, 34 тысячи часов – шла война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27 миллионов погибших: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43 года будет молчать страна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13 человек каждую минуту</a:t>
            </a:r>
          </a:p>
          <a:p>
            <a:endParaRPr lang="ru-RU" sz="2800" b="1" dirty="0"/>
          </a:p>
        </p:txBody>
      </p:sp>
      <p:pic>
        <p:nvPicPr>
          <p:cNvPr id="7" name="metronom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572264" y="6143644"/>
            <a:ext cx="304800" cy="304800"/>
          </a:xfrm>
          <a:prstGeom prst="rect">
            <a:avLst/>
          </a:prstGeom>
        </p:spPr>
      </p:pic>
      <p:pic>
        <p:nvPicPr>
          <p:cNvPr id="8" name="Picture 4" descr="file1934_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286124"/>
            <a:ext cx="2417705" cy="26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Шуман Роберт_-_Грёз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857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5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29" r="12838"/>
          <a:stretch>
            <a:fillRect/>
          </a:stretch>
        </p:blipFill>
        <p:spPr bwMode="auto">
          <a:xfrm>
            <a:off x="0" y="0"/>
            <a:ext cx="9144000" cy="690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6679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098" name="Picture 2" descr="Великая Отечественная война 1941 - 1945 Европа - Россия - Аз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2577926" cy="368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3" descr="2587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0782"/>
            <a:ext cx="8096617" cy="62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ine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2975" y="31750"/>
            <a:ext cx="5810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95736" y="1484784"/>
            <a:ext cx="6121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Девятое мая – великая дата!</a:t>
            </a:r>
          </a:p>
          <a:p>
            <a:pPr>
              <a:spcBef>
                <a:spcPct val="50000"/>
              </a:spcBef>
              <a:defRPr/>
            </a:pP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Кто знает, что было б тогда, в сорок пятом,</a:t>
            </a:r>
          </a:p>
          <a:p>
            <a:pPr>
              <a:spcBef>
                <a:spcPct val="50000"/>
              </a:spcBef>
              <a:defRPr/>
            </a:pP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Когда бы и прадеды наши и деды</a:t>
            </a:r>
          </a:p>
          <a:p>
            <a:pPr>
              <a:spcBef>
                <a:spcPct val="50000"/>
              </a:spcBef>
              <a:defRPr/>
            </a:pPr>
            <a:r>
              <a:rPr lang="ru-RU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Для нас не добыли великой Победы!</a:t>
            </a:r>
          </a:p>
          <a:p>
            <a:pPr>
              <a:spcBef>
                <a:spcPct val="50000"/>
              </a:spcBef>
              <a:defRPr/>
            </a:pPr>
            <a:endParaRPr lang="ru-RU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Спасибо за нашу мирную жизнь, за наших детей и внуков, за их счастье! 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Спасибо Вам, низкий поклон и вечная память…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2049" name="Picture 1" descr="C:\Users\Admin\Desktop\79292407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25" y="476672"/>
            <a:ext cx="8447047" cy="5481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9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9" y="0"/>
            <a:ext cx="539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Празднование Дня Побе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0042"/>
            <a:ext cx="8712968" cy="60972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6" descr="line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0"/>
            <a:ext cx="467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8" descr="05S0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968552" cy="3224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5" descr="05S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84984"/>
            <a:ext cx="4922143" cy="32424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C:\Users\Admin\Desktop\9-мая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293096"/>
            <a:ext cx="3347864" cy="224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 июня.jpg"/>
          <p:cNvPicPr>
            <a:picLocks noChangeAspect="1"/>
          </p:cNvPicPr>
          <p:nvPr/>
        </p:nvPicPr>
        <p:blipFill>
          <a:blip r:embed="rId3" cstate="print"/>
          <a:srcRect l="7031"/>
          <a:stretch>
            <a:fillRect/>
          </a:stretch>
        </p:blipFill>
        <p:spPr bwMode="auto">
          <a:xfrm>
            <a:off x="251520" y="1052736"/>
            <a:ext cx="46805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58250" cy="79692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«СЕГОДНЯ, 22 ИЮНЯ 1941 ГОДА В 4 ЧАСА УТРА </a:t>
            </a:r>
            <a:r>
              <a:rPr lang="ru-RU" b="1" dirty="0" smtClean="0"/>
              <a:t>…»</a:t>
            </a:r>
            <a:endParaRPr lang="ru-RU" b="1" dirty="0"/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4225672" cy="458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 докладу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5445224"/>
            <a:ext cx="144016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2880320" cy="406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download mobile video 3gpcafe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4629238" cy="2914974"/>
          </a:xfrm>
          <a:prstGeom prst="rect">
            <a:avLst/>
          </a:prstGeom>
          <a:noFill/>
        </p:spPr>
      </p:pic>
      <p:pic>
        <p:nvPicPr>
          <p:cNvPr id="37892" name="Picture 4" descr="Государственные архивы РФ, хранящие фотодокументы о Великой Отечественной войне 1941-1945 гг. Сайт &quot;Победа. 1941-1945&quot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48680"/>
            <a:ext cx="4464496" cy="2754128"/>
          </a:xfrm>
          <a:prstGeom prst="rect">
            <a:avLst/>
          </a:prstGeom>
          <a:noFill/>
        </p:spPr>
      </p:pic>
      <p:pic>
        <p:nvPicPr>
          <p:cNvPr id="6" name="нет в россиисемь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55576" y="5157192"/>
            <a:ext cx="1895872" cy="142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Великая Отечественная война продолжалась </a:t>
            </a:r>
            <a:r>
              <a:rPr lang="ru-RU" sz="3200" b="1" dirty="0" smtClean="0">
                <a:solidFill>
                  <a:srgbClr val="FF0000"/>
                </a:solidFill>
              </a:rPr>
              <a:t>1418</a:t>
            </a:r>
            <a:r>
              <a:rPr lang="ru-RU" sz="3200" b="1" dirty="0" smtClean="0"/>
              <a:t> дней и ночей, 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Фашистские варвары разрушили и сожгли </a:t>
            </a:r>
            <a:r>
              <a:rPr lang="ru-RU" sz="3200" b="1" dirty="0" smtClean="0">
                <a:solidFill>
                  <a:srgbClr val="FF0000"/>
                </a:solidFill>
              </a:rPr>
              <a:t>1710</a:t>
            </a:r>
            <a:r>
              <a:rPr lang="ru-RU" sz="3200" b="1" dirty="0" smtClean="0"/>
              <a:t> городов, более </a:t>
            </a:r>
            <a:r>
              <a:rPr lang="ru-RU" sz="3200" b="1" dirty="0" smtClean="0">
                <a:solidFill>
                  <a:srgbClr val="FF0000"/>
                </a:solidFill>
              </a:rPr>
              <a:t>70</a:t>
            </a:r>
            <a:r>
              <a:rPr lang="ru-RU" sz="3200" b="1" dirty="0" smtClean="0"/>
              <a:t> тысяч сёл и деревень, </a:t>
            </a:r>
          </a:p>
          <a:p>
            <a:r>
              <a:rPr lang="ru-RU" sz="3200" b="1" dirty="0" smtClean="0"/>
              <a:t>уничтожили </a:t>
            </a:r>
            <a:r>
              <a:rPr lang="ru-RU" sz="3200" b="1" dirty="0" smtClean="0">
                <a:solidFill>
                  <a:srgbClr val="FF0000"/>
                </a:solidFill>
              </a:rPr>
              <a:t>84</a:t>
            </a:r>
            <a:r>
              <a:rPr lang="ru-RU" sz="3200" b="1" dirty="0" smtClean="0"/>
              <a:t> тысячи школ, лишили крова </a:t>
            </a:r>
            <a:r>
              <a:rPr lang="ru-RU" sz="3200" b="1" dirty="0" smtClean="0">
                <a:solidFill>
                  <a:srgbClr val="FF0000"/>
                </a:solidFill>
              </a:rPr>
              <a:t>25</a:t>
            </a:r>
            <a:r>
              <a:rPr lang="ru-RU" sz="3200" b="1" dirty="0" smtClean="0"/>
              <a:t> миллионов человек  </a:t>
            </a:r>
            <a:endParaRPr lang="ru-RU" sz="3200" b="1" dirty="0"/>
          </a:p>
        </p:txBody>
      </p:sp>
      <p:pic>
        <p:nvPicPr>
          <p:cNvPr id="36866" name="Picture 2" descr="Война 1941 1945 картинки фото - Смотреть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3645024"/>
            <a:ext cx="3629791" cy="2736304"/>
          </a:xfrm>
          <a:prstGeom prst="rect">
            <a:avLst/>
          </a:prstGeom>
          <a:noFill/>
        </p:spPr>
      </p:pic>
      <p:pic>
        <p:nvPicPr>
          <p:cNvPr id="36868" name="Picture 4" descr="Ролики из категории &quot;Женские вопросы&quot; - Российский познавательный порт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629615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99792" y="1772817"/>
            <a:ext cx="4176464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Историческая справка: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Оборона крепости длилась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 дней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/>
              <a:t>Потери Красной армии составили:</a:t>
            </a:r>
          </a:p>
          <a:p>
            <a:pPr algn="ctr"/>
            <a:r>
              <a:rPr lang="ru-RU" b="1" dirty="0" smtClean="0"/>
              <a:t> от 5000 до 6000 солдат попали в плен, </a:t>
            </a:r>
          </a:p>
          <a:p>
            <a:pPr algn="ctr"/>
            <a:r>
              <a:rPr lang="ru-RU" b="1" dirty="0" smtClean="0"/>
              <a:t>около 2000 были убиты.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Потери Вермахта составили 1121 чел. убитыми и ранеными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00298" y="171448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5842" name="Picture 2" descr="&quot;Призраки&quot; Брестской крепости. . Прошлое- настоящее (фото) Брест. . Фотоблог"/>
          <p:cNvPicPr>
            <a:picLocks noChangeAspect="1" noChangeArrowheads="1"/>
          </p:cNvPicPr>
          <p:nvPr/>
        </p:nvPicPr>
        <p:blipFill>
          <a:blip r:embed="rId2" cstate="print"/>
          <a:srcRect r="5455" b="6885"/>
          <a:stretch>
            <a:fillRect/>
          </a:stretch>
        </p:blipFill>
        <p:spPr bwMode="auto">
          <a:xfrm>
            <a:off x="0" y="1772816"/>
            <a:ext cx="2736304" cy="1872208"/>
          </a:xfrm>
          <a:prstGeom prst="rect">
            <a:avLst/>
          </a:prstGeom>
          <a:noFill/>
        </p:spPr>
      </p:pic>
      <p:pic>
        <p:nvPicPr>
          <p:cNvPr id="5" name="Picture 2" descr="Колорады уроды испортили такой символ - георгиевскую ленту. теперь он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296144" cy="17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5832648" cy="107721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Брестская крепость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22 июня – 20июля  1941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Брестская крепость. Лето 1941-го года 181 фотография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2411760" cy="1741958"/>
          </a:xfrm>
          <a:prstGeom prst="rect">
            <a:avLst/>
          </a:prstGeom>
          <a:noFill/>
        </p:spPr>
      </p:pic>
      <p:pic>
        <p:nvPicPr>
          <p:cNvPr id="35846" name="Picture 6" descr="Брестская крепость (22 июня 2012 года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97331"/>
            <a:ext cx="3275856" cy="2160670"/>
          </a:xfrm>
          <a:prstGeom prst="rect">
            <a:avLst/>
          </a:prstGeom>
          <a:noFill/>
        </p:spPr>
      </p:pic>
      <p:pic>
        <p:nvPicPr>
          <p:cNvPr id="35848" name="Picture 8" descr="Брестская крепость. . Связь времен АРМИЯ РОСС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7194" y="4797153"/>
            <a:ext cx="310680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лорады уроды испортили такой символ - георгиевскую ленту. теперь он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296144" cy="17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79712" y="188640"/>
            <a:ext cx="5832648" cy="107721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Битва за Москву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30 сентября 1941 – 20 апреля 1942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412776"/>
            <a:ext cx="4608512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Историческая справка: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этой битве с обеих сторон участвовало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свыше трех миллионов человек, 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22 тысяч орудий и минометов,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около трех тысяч танков,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более двух тысяч самолетов.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Битва за Москву продолжалась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203 дня и ночи.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 декабря 1941 года по 20 апреля 1942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в ходе мощного контрнаступления советские войска нанесли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первое крупное поражение фашистам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4" descr="Картинка 2 из 261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988840"/>
            <a:ext cx="2699792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Рисунок 8" descr="АРТИЛЛЕРИЯ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844824"/>
            <a:ext cx="2339752" cy="18002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 descr="zis30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4509120"/>
            <a:ext cx="3476141" cy="234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1" name="Рисунок 10" descr="5681799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509120"/>
            <a:ext cx="3131840" cy="234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Рисунок 11" descr="C:\Users\Заякин\Desktop\вариант эмблемы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0"/>
            <a:ext cx="144016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529</Words>
  <Application>Microsoft Office PowerPoint</Application>
  <PresentationFormat>Экран (4:3)</PresentationFormat>
  <Paragraphs>121</Paragraphs>
  <Slides>23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«Золотое зарево Победы!» (онлайн-презентация ко Дню Победы)</vt:lpstr>
      <vt:lpstr>Презентация PowerPoint</vt:lpstr>
      <vt:lpstr>Презентация PowerPoint</vt:lpstr>
      <vt:lpstr>Презентация PowerPoint</vt:lpstr>
      <vt:lpstr>«СЕГОДНЯ, 22 ИЮНЯ 1941 ГОДА В 4 ЧАСА УТРА 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нашу мирную жизнь, за наших детей и внуков, за их счастье!  Спасибо Вам, низкий поклон и вечная память…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Библиотека</cp:lastModifiedBy>
  <cp:revision>79</cp:revision>
  <dcterms:created xsi:type="dcterms:W3CDTF">2015-04-19T15:51:03Z</dcterms:created>
  <dcterms:modified xsi:type="dcterms:W3CDTF">2021-04-26T07:08:07Z</dcterms:modified>
</cp:coreProperties>
</file>