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66" r:id="rId2"/>
    <p:sldId id="326" r:id="rId3"/>
    <p:sldId id="309" r:id="rId4"/>
    <p:sldId id="322" r:id="rId5"/>
    <p:sldId id="320" r:id="rId6"/>
    <p:sldId id="308" r:id="rId7"/>
    <p:sldId id="313" r:id="rId8"/>
    <p:sldId id="330" r:id="rId9"/>
    <p:sldId id="333" r:id="rId10"/>
    <p:sldId id="331" r:id="rId11"/>
    <p:sldId id="332" r:id="rId12"/>
    <p:sldId id="318" r:id="rId13"/>
    <p:sldId id="307" r:id="rId14"/>
    <p:sldId id="327" r:id="rId15"/>
    <p:sldId id="328" r:id="rId16"/>
    <p:sldId id="323" r:id="rId17"/>
    <p:sldId id="321" r:id="rId18"/>
    <p:sldId id="324" r:id="rId19"/>
    <p:sldId id="31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870DD73-5215-4ACE-97C4-751D882DCBB0}">
          <p14:sldIdLst>
            <p14:sldId id="266"/>
            <p14:sldId id="326"/>
          </p14:sldIdLst>
        </p14:section>
        <p14:section name="Раздел без заголовка" id="{6DB7A66A-D5E5-4113-A7C3-1492A64FE110}">
          <p14:sldIdLst>
            <p14:sldId id="309"/>
            <p14:sldId id="322"/>
            <p14:sldId id="320"/>
            <p14:sldId id="308"/>
            <p14:sldId id="313"/>
            <p14:sldId id="330"/>
            <p14:sldId id="333"/>
            <p14:sldId id="331"/>
            <p14:sldId id="332"/>
            <p14:sldId id="318"/>
            <p14:sldId id="307"/>
            <p14:sldId id="327"/>
            <p14:sldId id="328"/>
            <p14:sldId id="323"/>
            <p14:sldId id="321"/>
            <p14:sldId id="324"/>
            <p14:sldId id="31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94" d="100"/>
          <a:sy n="94" d="100"/>
        </p:scale>
        <p:origin x="-6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BC6A5-9C62-4709-8AF7-1150847E7843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91A56-6D25-430B-B1CC-C91AE26822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757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2261727E-35A3-4AFF-B6CE-0284EDA27002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2261727E-35A3-4AFF-B6CE-0284EDA27002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88024" y="1586127"/>
            <a:ext cx="3528392" cy="338437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</a:rPr>
              <a:t> К Всемирному дню здоровья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5445224"/>
            <a:ext cx="3871083" cy="64807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rgbClr val="00B050"/>
                </a:solidFill>
              </a:rPr>
              <a:t>Гривенская сельская библиотека</a:t>
            </a:r>
          </a:p>
          <a:p>
            <a:pPr algn="ctr"/>
            <a:r>
              <a:rPr lang="ru-RU" sz="1600" b="1" dirty="0" smtClean="0">
                <a:solidFill>
                  <a:srgbClr val="00B050"/>
                </a:solidFill>
              </a:rPr>
              <a:t>2021 год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54630"/>
            <a:ext cx="417646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 smtClean="0">
              <a:solidFill>
                <a:srgbClr val="FF0000"/>
              </a:solidFill>
              <a:ea typeface="+mj-ea"/>
              <a:cs typeface="+mj-cs"/>
            </a:endParaRP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ea typeface="+mj-ea"/>
                <a:cs typeface="+mj-cs"/>
              </a:rPr>
              <a:t> Будь спортивным и здоровым</a:t>
            </a:r>
            <a:endParaRPr lang="ru-RU" dirty="0"/>
          </a:p>
        </p:txBody>
      </p:sp>
      <p:pic>
        <p:nvPicPr>
          <p:cNvPr id="2050" name="Picture 2" descr="C:\Users\Библиотека\Pictures\EVD5hulVAAIQh5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"/>
          <a:stretch/>
        </p:blipFill>
        <p:spPr bwMode="auto">
          <a:xfrm>
            <a:off x="-16976" y="836712"/>
            <a:ext cx="4519424" cy="45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042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25438"/>
            <a:ext cx="7920037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675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Библиотека\Pictures\img10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r="12933"/>
          <a:stretch/>
        </p:blipFill>
        <p:spPr bwMode="auto">
          <a:xfrm>
            <a:off x="971600" y="836712"/>
            <a:ext cx="7609840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869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Библиотека\Pictures\osnovy_zoz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7" t="1700" b="58231"/>
          <a:stretch/>
        </p:blipFill>
        <p:spPr bwMode="auto">
          <a:xfrm>
            <a:off x="467544" y="332656"/>
            <a:ext cx="8208912" cy="638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462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6" t="60463"/>
          <a:stretch/>
        </p:blipFill>
        <p:spPr bwMode="auto">
          <a:xfrm>
            <a:off x="467544" y="404664"/>
            <a:ext cx="8208912" cy="6195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607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72" r="70240" b="20530"/>
          <a:stretch/>
        </p:blipFill>
        <p:spPr bwMode="auto">
          <a:xfrm>
            <a:off x="591982" y="332656"/>
            <a:ext cx="8552018" cy="375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82" y="4653136"/>
            <a:ext cx="80470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5635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Библиотека\Pictures\2017-04-10_11-19-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628650"/>
            <a:ext cx="933450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063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Библиотека\Pictures\jW0JELaRZ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552450"/>
            <a:ext cx="76708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082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971550"/>
            <a:ext cx="7431087" cy="529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464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Библиотека\Pictures\Картинки-со-всемирным-днем-__здоровья-открытки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843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Библиотека\Pictures\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12000" cy="65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38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Библиотека\Pictures\den-zdorovya-v-2021-godu-t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496944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703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Библиотека\Pictures\IMG_62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6"/>
            <a:ext cx="9468000" cy="655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651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Библиотека\Pictures\img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0000" cy="67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473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Библиотека\Pictures\news_8160_5cfa08b0981f4_b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2" t="35656" r="6214" b="14728"/>
          <a:stretch/>
        </p:blipFill>
        <p:spPr bwMode="auto">
          <a:xfrm>
            <a:off x="4139952" y="620688"/>
            <a:ext cx="4536504" cy="528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3888432" cy="402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684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90336"/>
            <a:ext cx="763284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FF0000"/>
              </a:solidFill>
            </a:endParaRPr>
          </a:p>
          <a:p>
            <a:endParaRPr lang="ru-RU" b="1" dirty="0">
              <a:solidFill>
                <a:srgbClr val="FF0000"/>
              </a:solidFill>
            </a:endParaRP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2204864"/>
            <a:ext cx="77048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0000CC"/>
                </a:solidFill>
                <a:latin typeface="Monotype Corsiva" pitchFamily="66" charset="0"/>
              </a:rPr>
              <a:t> это бесценный дар, который преподносит человеку природа. Без него очень трудно сделать жизнь интересной и счастливой. Но как часто мы растрачиваем этот дар попусту, забывая, что потерять здоровье легко, а вот вернуть его очень и очень трудно.</a:t>
            </a:r>
          </a:p>
          <a:p>
            <a:r>
              <a:rPr lang="ru-RU" altLang="ru-RU" b="1" dirty="0">
                <a:solidFill>
                  <a:srgbClr val="0000CC"/>
                </a:solidFill>
                <a:latin typeface="Monotype Corsiva" pitchFamily="66" charset="0"/>
              </a:rPr>
              <a:t>              Необходимо постоянно заботиться о своем здоровье, вести здоровый образ жизни - это такой способ жизни людей, который обеспечивает им сохранение и укрепление здоровья.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72864"/>
            <a:ext cx="4968424" cy="13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420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9992" y="2678112"/>
            <a:ext cx="41044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endParaRPr lang="ru-RU" sz="2400" b="1" dirty="0">
              <a:solidFill>
                <a:srgbClr val="FF0000"/>
              </a:solidFill>
            </a:endParaRPr>
          </a:p>
          <a:p>
            <a:endParaRPr lang="ru-RU" sz="24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1026" name="Picture 2" descr="C:\Users\Библиотека\Pictures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00000" cy="62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544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20891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78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568000" cy="6039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0015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1609</TotalTime>
  <Words>89</Words>
  <Application>Microsoft Office PowerPoint</Application>
  <PresentationFormat>Экран (4:3)</PresentationFormat>
  <Paragraphs>13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Остин</vt:lpstr>
      <vt:lpstr>  К Всемирному дню здоровья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Славься, Россия!</dc:title>
  <dc:creator>Tanyha</dc:creator>
  <cp:lastModifiedBy>Библиотека</cp:lastModifiedBy>
  <cp:revision>255</cp:revision>
  <dcterms:created xsi:type="dcterms:W3CDTF">2012-04-03T19:36:26Z</dcterms:created>
  <dcterms:modified xsi:type="dcterms:W3CDTF">2021-04-05T06:26:32Z</dcterms:modified>
</cp:coreProperties>
</file>