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0F42F-EC01-4158-993A-80A5D46142E8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3D42-4C69-4E0C-A374-6D6C60EB1C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0F42F-EC01-4158-993A-80A5D46142E8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3D42-4C69-4E0C-A374-6D6C60EB1C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0F42F-EC01-4158-993A-80A5D46142E8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3D42-4C69-4E0C-A374-6D6C60EB1C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0F42F-EC01-4158-993A-80A5D46142E8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3D42-4C69-4E0C-A374-6D6C60EB1C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0F42F-EC01-4158-993A-80A5D46142E8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3D42-4C69-4E0C-A374-6D6C60EB1C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0F42F-EC01-4158-993A-80A5D46142E8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3D42-4C69-4E0C-A374-6D6C60EB1C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0F42F-EC01-4158-993A-80A5D46142E8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3D42-4C69-4E0C-A374-6D6C60EB1C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0F42F-EC01-4158-993A-80A5D46142E8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3D42-4C69-4E0C-A374-6D6C60EB1C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0F42F-EC01-4158-993A-80A5D46142E8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3D42-4C69-4E0C-A374-6D6C60EB1C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0F42F-EC01-4158-993A-80A5D46142E8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3D42-4C69-4E0C-A374-6D6C60EB1C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0F42F-EC01-4158-993A-80A5D46142E8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03D42-4C69-4E0C-A374-6D6C60EB1C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0F42F-EC01-4158-993A-80A5D46142E8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03D42-4C69-4E0C-A374-6D6C60EB1C3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D:\Зубенко Т.А\ОТчёты о мероприятиях на сайт\апрель 2021\библионочь\библионочь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92403" cy="6429396"/>
          </a:xfrm>
          <a:prstGeom prst="rect">
            <a:avLst/>
          </a:prstGeom>
          <a:noFill/>
        </p:spPr>
      </p:pic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2214563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C000"/>
                </a:solidFill>
              </a:rPr>
              <a:t/>
            </a:r>
            <a:br>
              <a:rPr lang="ru-RU" sz="2800" b="1" dirty="0" smtClean="0">
                <a:solidFill>
                  <a:srgbClr val="FFC000"/>
                </a:solidFill>
              </a:rPr>
            </a:br>
            <a:r>
              <a:rPr lang="ru-RU" sz="2800" b="1" dirty="0" smtClean="0">
                <a:solidFill>
                  <a:srgbClr val="FFC000"/>
                </a:solidFill>
              </a:rPr>
              <a:t/>
            </a:r>
            <a:br>
              <a:rPr lang="ru-RU" sz="2800" b="1" dirty="0" smtClean="0">
                <a:solidFill>
                  <a:srgbClr val="FFC000"/>
                </a:solidFill>
              </a:rPr>
            </a:br>
            <a:r>
              <a:rPr lang="ru-RU" sz="2800" b="1" dirty="0" smtClean="0">
                <a:solidFill>
                  <a:srgbClr val="FFC000"/>
                </a:solidFill>
              </a:rPr>
              <a:t/>
            </a:r>
            <a:br>
              <a:rPr lang="ru-RU" sz="2800" b="1" dirty="0" smtClean="0">
                <a:solidFill>
                  <a:srgbClr val="FFC000"/>
                </a:solidFill>
              </a:rPr>
            </a:br>
            <a:r>
              <a:rPr lang="ru-RU" sz="2800" b="1" dirty="0" smtClean="0">
                <a:solidFill>
                  <a:srgbClr val="FFC000"/>
                </a:solidFill>
              </a:rPr>
              <a:t/>
            </a:r>
            <a:br>
              <a:rPr lang="ru-RU" sz="2800" b="1" dirty="0" smtClean="0">
                <a:solidFill>
                  <a:srgbClr val="FFC000"/>
                </a:solidFill>
              </a:rPr>
            </a:br>
            <a:r>
              <a:rPr lang="ru-RU" sz="2800" b="1" dirty="0">
                <a:solidFill>
                  <a:srgbClr val="FFC000"/>
                </a:solidFill>
              </a:rPr>
              <a:t/>
            </a:r>
            <a:br>
              <a:rPr lang="ru-RU" sz="2800" b="1" dirty="0">
                <a:solidFill>
                  <a:srgbClr val="FFC000"/>
                </a:solidFill>
              </a:rPr>
            </a:br>
            <a:r>
              <a:rPr lang="ru-RU" sz="2800" b="1" dirty="0" smtClean="0">
                <a:solidFill>
                  <a:srgbClr val="FFC000"/>
                </a:solidFill>
              </a:rPr>
              <a:t/>
            </a:r>
            <a:br>
              <a:rPr lang="ru-RU" sz="2800" b="1" dirty="0" smtClean="0">
                <a:solidFill>
                  <a:srgbClr val="FFC000"/>
                </a:solidFill>
              </a:rPr>
            </a:br>
            <a:r>
              <a:rPr lang="ru-RU" b="1" dirty="0" smtClean="0">
                <a:solidFill>
                  <a:srgbClr val="FFC000"/>
                </a:solidFill>
              </a:rPr>
              <a:t>Виртуальная встреча </a:t>
            </a:r>
            <a:r>
              <a:rPr lang="ru-RU" b="1" smtClean="0">
                <a:solidFill>
                  <a:srgbClr val="FFC000"/>
                </a:solidFill>
              </a:rPr>
              <a:t>с Кубанскими </a:t>
            </a:r>
            <a:r>
              <a:rPr lang="ru-RU" b="1" dirty="0" smtClean="0">
                <a:solidFill>
                  <a:srgbClr val="FFC000"/>
                </a:solidFill>
              </a:rPr>
              <a:t>космонавтами</a:t>
            </a:r>
            <a:r>
              <a:rPr lang="ru-RU" sz="4800" b="1" dirty="0" smtClean="0">
                <a:solidFill>
                  <a:srgbClr val="002060"/>
                </a:solidFill>
              </a:rPr>
              <a:t/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8000" b="1" dirty="0" smtClean="0">
                <a:solidFill>
                  <a:srgbClr val="C00000"/>
                </a:solidFill>
              </a:rPr>
              <a:t>«Звёздные сыны </a:t>
            </a:r>
            <a:r>
              <a:rPr lang="ru-RU" sz="8000" b="1" dirty="0" smtClean="0">
                <a:solidFill>
                  <a:srgbClr val="C00000"/>
                </a:solidFill>
              </a:rPr>
              <a:t>К</a:t>
            </a:r>
            <a:r>
              <a:rPr lang="ru-RU" sz="8000" b="1" dirty="0" smtClean="0">
                <a:solidFill>
                  <a:srgbClr val="C00000"/>
                </a:solidFill>
              </a:rPr>
              <a:t>убани»</a:t>
            </a:r>
            <a:r>
              <a:rPr lang="ru-RU" sz="3200" b="1" dirty="0" smtClean="0">
                <a:solidFill>
                  <a:srgbClr val="C00000"/>
                </a:solidFill>
              </a:rPr>
              <a:t/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5300" b="1" dirty="0" smtClean="0">
                <a:solidFill>
                  <a:srgbClr val="FFC000"/>
                </a:solidFill>
              </a:rPr>
              <a:t>Лебединская сельская библиотека</a:t>
            </a:r>
            <a:r>
              <a:rPr lang="ru-RU" sz="4800" dirty="0" smtClean="0">
                <a:solidFill>
                  <a:srgbClr val="FFFF00"/>
                </a:solidFill>
              </a:rPr>
              <a:t/>
            </a:r>
            <a:br>
              <a:rPr lang="ru-RU" sz="4800" dirty="0" smtClean="0">
                <a:solidFill>
                  <a:srgbClr val="FFFF00"/>
                </a:solidFill>
              </a:rPr>
            </a:br>
            <a:r>
              <a:rPr lang="ru-RU" sz="4800" b="1" dirty="0" smtClean="0">
                <a:solidFill>
                  <a:srgbClr val="FF0000"/>
                </a:solidFill>
              </a:rPr>
              <a:t> </a:t>
            </a:r>
            <a:endParaRPr lang="ru-RU" sz="60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    Виртуальная встреча с Кубанскими космонавтами «Звёздные сыны Кубани» Лебединская сельская библиотека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Виртуальная встреча с Кубансими космонавтами «Звёздные сыны Кубани» Лебединская сельская библиотека  </dc:title>
  <dc:creator>user</dc:creator>
  <cp:lastModifiedBy>user</cp:lastModifiedBy>
  <cp:revision>2</cp:revision>
  <dcterms:created xsi:type="dcterms:W3CDTF">2021-04-20T08:28:21Z</dcterms:created>
  <dcterms:modified xsi:type="dcterms:W3CDTF">2021-04-20T08:35:19Z</dcterms:modified>
</cp:coreProperties>
</file>