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3" r:id="rId3"/>
    <p:sldId id="265" r:id="rId4"/>
    <p:sldId id="267" r:id="rId5"/>
    <p:sldId id="257" r:id="rId6"/>
    <p:sldId id="258" r:id="rId7"/>
    <p:sldId id="260" r:id="rId8"/>
    <p:sldId id="261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5" d="100"/>
          <a:sy n="105" d="100"/>
        </p:scale>
        <p:origin x="-552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728E4-E557-44E2-8A1C-F2501696D3A4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05D95-24EC-466C-9591-A641A9B51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80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5D95-24EC-466C-9591-A641A9B51C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509836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 спорт, мы выбираем </a:t>
            </a:r>
            <a:r>
              <a:rPr lang="ru-RU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!</a:t>
            </a:r>
            <a:endParaRPr lang="ru-RU" sz="6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Wikinews_Spor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786190"/>
            <a:ext cx="5704012" cy="257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очень важен для человека - он поддерживает как физическое, так и психологическое здоровье. Отсутствие же физической активности приводит к разного рода заболеваниям. Следовательно, каждый человек должен выделить время для спорта, чтобы быть здоровым и счастливым!</a:t>
            </a: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Выбирай спорт! Выбирай здоровье!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8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1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5725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Здоровье</a:t>
            </a:r>
            <a:r>
              <a:rPr lang="ru-RU" sz="2800" dirty="0" smtClean="0"/>
              <a:t> </a:t>
            </a:r>
            <a:r>
              <a:rPr lang="ru-RU" sz="2400" dirty="0" smtClean="0"/>
              <a:t>–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бесценный дар, которым наделяет человека природа. И только от нас , от нашего образа жизни зависит то, каким оно будет на протяжении всей жизни . Без здоровья очень трудно сделать жизнь интересной и счастливой. Здоровье — это красиво. Быть здоровым — модно. Но в жизни каждого человека есть слабости, которые нужно преодолевать. Курение, алкоголизм, наркомания – это пороки, которые наказываются потерей здоровья! И очень важно, что тем раньше осознаешь, тем лучше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Zdoro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429132"/>
            <a:ext cx="8429652" cy="2268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Здоровый образ жизни (ЗОЖ) </a:t>
            </a:r>
            <a:r>
              <a:rPr lang="ru-RU" dirty="0" smtClean="0">
                <a:solidFill>
                  <a:srgbClr val="FFFF00"/>
                </a:solidFill>
              </a:rPr>
              <a:t>– </a:t>
            </a:r>
            <a:r>
              <a:rPr lang="ru-RU" sz="3600" b="1" i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образ жизни, основанный на принципах нравственности, рационально организованный, активный, трудовой, закаливающий и, в то же время, защищающий от неблагоприятных воздействий окружающей среды, позволяющий до глубокой старости сохранять нравственное, психическое и физическое здоровье.</a:t>
            </a:r>
            <a:endParaRPr lang="ru-RU" sz="3600" b="1" i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792961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Всемирной организации здравоохранения (B03)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состояние физического, духовного и социального благополучия, а не только отсутствие болезней и физических дефектов".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говорить о трех видах здоровья: о здоровье физическом, психическом и нравственном (социальном):</a:t>
            </a:r>
          </a:p>
          <a:p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здоровье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здоровье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 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51689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выполнение физических упражнения способно: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степень беспокойства;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более эффективно справляться со стрессом;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самооценку и укрепить уверенность в собственных силах;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расслабиться, сделать сон более спокойным;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физическим и умственным состоянием существует прямая взаимосвязь. Приток крови к мозгу, вызванный выполнением физических упражнений, помогает мыслить яснее и принимать более взвешенные решения.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спорта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4000528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тренировки укрепляют мышечную систему, служат профилактикой застойных явлений в легких, улучшают циркуляцию крови в сосудах. Люди, регулярно занимающиеся физическими упражнениями, имеют хорошую память, высокую работоспособность и хороший иммунитет.</a:t>
            </a:r>
          </a:p>
          <a:p>
            <a:endParaRPr lang="ru-RU" dirty="0"/>
          </a:p>
        </p:txBody>
      </p:sp>
      <p:pic>
        <p:nvPicPr>
          <p:cNvPr id="4" name="Рисунок 3" descr="niceimage.ru-646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245698"/>
            <a:ext cx="658070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формируют хорошую фигуру и улучшают цвет лица, повышают самооценку и формируют крепкие мышцы и кости, повышают сопротивляемость болезням, укрепляют иммунную систему, снимают стресс, улучшают деятельность мозга, снимают усталость и нервное напряжение, способствуют пищеварению и вызывают аппетит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часа — это минимально необходимый объем суточной физической активности человека. Если же человек малоподвижен, он уязвим перед многими болезнями.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sport-pri-gemorro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05064"/>
            <a:ext cx="3724539" cy="2791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помогает сохранить и улучшить здоровье.</a:t>
            </a:r>
            <a:r>
              <a:rPr lang="ru-RU" sz="3200" i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обязательно включает в себя: позитивное мышление;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жизненную позицию;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достигать психической и душевной гармонии в жизни;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удовлетворенным своей работой, хобби;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полноценное питание;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отдых;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из жизни саморазрушительных моделей поведения: алкоголизма, </a:t>
            </a:r>
          </a:p>
          <a:p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наркомании.   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raw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476755"/>
            <a:ext cx="3571868" cy="238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850112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различных видов спорта на организм:</a:t>
            </a: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один из самых эффективных видов спорта. В нем задействованы почти все группы мышц.  Занятия бегом укрепляют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сердечно-сосудистую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нормализуют кровообращение, улучшают функцию дыхания и повышают выносливость. Также во время пробежек снижается уровень вредного холестерина.</a:t>
            </a: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поможет укрепить мышечную ткань, суставы, избавит от проблем с позвоночником, поддержит работу сердца и легких. Помимо этого, физические нагрузки в воде станут прекрасной профилактикой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варикоза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ускорят процесс выведения из организма шлаков и токсинов.</a:t>
            </a: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Теннис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тренирует практический всю мускулатуру нашего тела. Во время занятий укрепляется сердце, кости, улучшается кровообращение, развиваются внимание и координация движений. </a:t>
            </a: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единоборств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помогут укрепить кости скелета, пропорционально развивается мышечная масса, повышается выносливость, укрепляются сердце и сосуды, улучшаются кровообращение, работа дыхательной и нервной систем.</a:t>
            </a: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тренажерном зале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(силовые нагрузки) станут прекрасной разрядкой после напряженного рабочего дня. Вы сможете повысить выносливость, в разы увеличить мышечную силу, избавиться от лишнего веса, поддержать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сердечно-сосудистую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и стабилизировать давление. Во время тренировок хорошо укрепляется мышечно-хрящевая ткань и скелет, улучшается осанка, развивается гибкость и ловкость.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245</TotalTime>
  <Words>567</Words>
  <Application>Microsoft Office PowerPoint</Application>
  <PresentationFormat>Экран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Выбирая спорт, мы выбираем здоровье !</vt:lpstr>
      <vt:lpstr>Слайд 2</vt:lpstr>
      <vt:lpstr>Слайд 3</vt:lpstr>
      <vt:lpstr>Слайд 4</vt:lpstr>
      <vt:lpstr>Польза спорта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спорта формирование ЗОЖ</dc:title>
  <dc:creator>210pc-3</dc:creator>
  <cp:lastModifiedBy>user</cp:lastModifiedBy>
  <cp:revision>35</cp:revision>
  <dcterms:created xsi:type="dcterms:W3CDTF">2018-03-29T10:47:52Z</dcterms:created>
  <dcterms:modified xsi:type="dcterms:W3CDTF">2021-05-13T07:35:30Z</dcterms:modified>
</cp:coreProperties>
</file>