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66" r:id="rId2"/>
    <p:sldId id="309" r:id="rId3"/>
    <p:sldId id="316" r:id="rId4"/>
    <p:sldId id="314" r:id="rId5"/>
    <p:sldId id="305" r:id="rId6"/>
    <p:sldId id="308" r:id="rId7"/>
    <p:sldId id="315" r:id="rId8"/>
    <p:sldId id="31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67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8004" y="1628800"/>
            <a:ext cx="3744416" cy="33843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445224"/>
            <a:ext cx="3871083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Гривенская сельская библиотека</a:t>
            </a:r>
          </a:p>
          <a:p>
            <a:pPr algn="ctr"/>
            <a:r>
              <a:rPr lang="ru-RU" sz="1600" b="1" dirty="0" smtClean="0">
                <a:solidFill>
                  <a:srgbClr val="00B050"/>
                </a:solidFill>
              </a:rPr>
              <a:t>2021 год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54630"/>
            <a:ext cx="41764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</a:p>
          <a:p>
            <a:pPr algn="ctr"/>
            <a:endParaRPr lang="ru-RU" sz="4400" b="1" dirty="0">
              <a:solidFill>
                <a:srgbClr val="FF0000"/>
              </a:solidFill>
              <a:ea typeface="+mj-ea"/>
              <a:cs typeface="+mj-cs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Письмена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на все времена</a:t>
            </a:r>
          </a:p>
          <a:p>
            <a:pPr algn="ctr"/>
            <a:endParaRPr lang="ru-RU" dirty="0"/>
          </a:p>
        </p:txBody>
      </p:sp>
      <p:pic>
        <p:nvPicPr>
          <p:cNvPr id="2050" name="Picture 2" descr="C:\Users\Библиотека\Pictures\den-slav-p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" y="116632"/>
            <a:ext cx="45000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иблиотека\Pictures\5ad61cb20d2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90000"/>
            <a:ext cx="8685000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5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Библиотека\Pictures\ДСП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57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Библиотека\Pictures\caea602f-5b6b-4caa-af21-6532f02708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62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\Pictures\img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7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90336"/>
            <a:ext cx="76328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Библиотека\Pictures\img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2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Библиотека\Picture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10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7170" name="Picture 2" descr="C:\Users\Библиотека\Pictures\slajd2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8"/>
          <a:stretch/>
        </p:blipFill>
        <p:spPr bwMode="auto">
          <a:xfrm>
            <a:off x="0" y="188640"/>
            <a:ext cx="9144000" cy="66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984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1551</TotalTime>
  <Words>14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228</cp:revision>
  <dcterms:created xsi:type="dcterms:W3CDTF">2012-04-03T19:36:26Z</dcterms:created>
  <dcterms:modified xsi:type="dcterms:W3CDTF">2021-05-16T08:10:03Z</dcterms:modified>
</cp:coreProperties>
</file>