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66" r:id="rId2"/>
    <p:sldId id="325" r:id="rId3"/>
    <p:sldId id="309" r:id="rId4"/>
    <p:sldId id="322" r:id="rId5"/>
    <p:sldId id="326" r:id="rId6"/>
    <p:sldId id="320" r:id="rId7"/>
    <p:sldId id="308" r:id="rId8"/>
    <p:sldId id="313" r:id="rId9"/>
    <p:sldId id="321" r:id="rId10"/>
    <p:sldId id="32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870DD73-5215-4ACE-97C4-751D882DCBB0}">
          <p14:sldIdLst>
            <p14:sldId id="266"/>
            <p14:sldId id="325"/>
          </p14:sldIdLst>
        </p14:section>
        <p14:section name="Раздел без заголовка" id="{6DB7A66A-D5E5-4113-A7C3-1492A64FE110}">
          <p14:sldIdLst>
            <p14:sldId id="309"/>
            <p14:sldId id="322"/>
            <p14:sldId id="326"/>
            <p14:sldId id="320"/>
            <p14:sldId id="308"/>
            <p14:sldId id="313"/>
            <p14:sldId id="321"/>
            <p14:sldId id="32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94" d="100"/>
          <a:sy n="94" d="100"/>
        </p:scale>
        <p:origin x="-672" y="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BC6A5-9C62-4709-8AF7-1150847E7843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D91A56-6D25-430B-B1CC-C91AE26822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757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2261727E-35A3-4AFF-B6CE-0284EDA27002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2261727E-35A3-4AFF-B6CE-0284EDA27002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08004" y="1628800"/>
            <a:ext cx="3744416" cy="3384376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 smtClean="0">
                <a:solidFill>
                  <a:srgbClr val="FF0000"/>
                </a:solidFill>
              </a:rPr>
              <a:t> 83 – летию со дня рождения</a:t>
            </a:r>
            <a:br>
              <a:rPr lang="ru-RU" sz="2800" b="1" i="1" dirty="0" smtClean="0">
                <a:solidFill>
                  <a:srgbClr val="FF0000"/>
                </a:solidFill>
              </a:rPr>
            </a:br>
            <a:r>
              <a:rPr lang="ru-RU" sz="2800" b="1" i="1" dirty="0" smtClean="0">
                <a:solidFill>
                  <a:srgbClr val="FF0000"/>
                </a:solidFill>
              </a:rPr>
              <a:t>Виктору Гавриловичу </a:t>
            </a:r>
            <a:r>
              <a:rPr lang="ru-RU" b="1" i="1" dirty="0" smtClean="0">
                <a:solidFill>
                  <a:srgbClr val="FF0000"/>
                </a:solidFill>
              </a:rPr>
              <a:t>Захарченко</a:t>
            </a:r>
            <a:r>
              <a:rPr lang="ru-RU" sz="2800" b="1" i="1" dirty="0" smtClean="0">
                <a:solidFill>
                  <a:srgbClr val="FF0000"/>
                </a:solidFill>
              </a:rPr>
              <a:t/>
            </a:r>
            <a:br>
              <a:rPr lang="ru-RU" sz="2800" b="1" i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   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5445224"/>
            <a:ext cx="3871083" cy="648072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Гривенская сельская библиотека</a:t>
            </a:r>
          </a:p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2021 год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3968" y="0"/>
            <a:ext cx="439248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a typeface="+mj-ea"/>
                <a:cs typeface="+mj-cs"/>
              </a:rPr>
              <a:t>Я песне посвящаю жизнь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1042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Библиотека\Pictures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676000" cy="6129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843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Библиотека\Pictures\img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795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Библиотека\Pictures\0d374fb2-7d8e-4957-85e9-c9e7b9afec5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180000" cy="68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651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Библиотека\Pictures\0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604000" cy="64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473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Библиотека\Pictures\0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281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Библиотека\Pictures\764ea3f40e09228c9564e71781b40389-800x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28" y="270000"/>
            <a:ext cx="8784000" cy="65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3684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690336"/>
            <a:ext cx="7632848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sz="2400" b="1" dirty="0" smtClean="0">
              <a:solidFill>
                <a:srgbClr val="FF0000"/>
              </a:solidFill>
            </a:endParaRPr>
          </a:p>
          <a:p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Users\Библиотека\Pictures\5f53de5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92" y="188640"/>
            <a:ext cx="8352000" cy="62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420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99992" y="2678112"/>
            <a:ext cx="410445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endParaRPr lang="ru-RU" sz="2400" b="1" dirty="0">
              <a:solidFill>
                <a:srgbClr val="FF0000"/>
              </a:solidFill>
            </a:endParaRPr>
          </a:p>
          <a:p>
            <a:endParaRPr lang="ru-RU" sz="2400" b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6146" name="Picture 2" descr="C:\Users\Библиотека\Pictures\slide_7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1544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Библиотека\Pictures\img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4640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1614</TotalTime>
  <Words>18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Остин</vt:lpstr>
      <vt:lpstr>  83 – летию со дня рождения Виктору Гавриловичу Захарченко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Славься, Россия!</dc:title>
  <dc:creator>Tanyha</dc:creator>
  <cp:lastModifiedBy>Библиотека</cp:lastModifiedBy>
  <cp:revision>245</cp:revision>
  <dcterms:created xsi:type="dcterms:W3CDTF">2012-04-03T19:36:26Z</dcterms:created>
  <dcterms:modified xsi:type="dcterms:W3CDTF">2021-05-16T08:39:56Z</dcterms:modified>
</cp:coreProperties>
</file>